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35"/>
  </p:notesMasterIdLst>
  <p:sldIdLst>
    <p:sldId id="277" r:id="rId6"/>
    <p:sldId id="283" r:id="rId7"/>
    <p:sldId id="329" r:id="rId8"/>
    <p:sldId id="256" r:id="rId9"/>
    <p:sldId id="330" r:id="rId10"/>
    <p:sldId id="331" r:id="rId11"/>
    <p:sldId id="258" r:id="rId12"/>
    <p:sldId id="327" r:id="rId13"/>
    <p:sldId id="320" r:id="rId14"/>
    <p:sldId id="259" r:id="rId15"/>
    <p:sldId id="306" r:id="rId16"/>
    <p:sldId id="312" r:id="rId17"/>
    <p:sldId id="292" r:id="rId18"/>
    <p:sldId id="323" r:id="rId19"/>
    <p:sldId id="269" r:id="rId20"/>
    <p:sldId id="270" r:id="rId21"/>
    <p:sldId id="297" r:id="rId22"/>
    <p:sldId id="264" r:id="rId23"/>
    <p:sldId id="310" r:id="rId24"/>
    <p:sldId id="326" r:id="rId25"/>
    <p:sldId id="268" r:id="rId26"/>
    <p:sldId id="321" r:id="rId27"/>
    <p:sldId id="315" r:id="rId28"/>
    <p:sldId id="314" r:id="rId29"/>
    <p:sldId id="316" r:id="rId30"/>
    <p:sldId id="275" r:id="rId31"/>
    <p:sldId id="276" r:id="rId32"/>
    <p:sldId id="324" r:id="rId33"/>
    <p:sldId id="32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66E7F9-8A8D-4F97-962D-54A93D977556}" v="2" dt="2025-09-15T10:39:55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8" autoAdjust="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58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e, Nicola" userId="ff69d1dd-e25c-43e4-967b-488e4fc3caa6" providerId="ADAL" clId="{51453AEE-D026-478B-90C4-510C5817E421}"/>
    <pc:docChg chg="undo custSel addSld delSld modSld sldOrd">
      <pc:chgData name="Christie, Nicola" userId="ff69d1dd-e25c-43e4-967b-488e4fc3caa6" providerId="ADAL" clId="{51453AEE-D026-478B-90C4-510C5817E421}" dt="2025-08-27T14:22:24.541" v="2313" actId="20577"/>
      <pc:docMkLst>
        <pc:docMk/>
      </pc:docMkLst>
      <pc:sldChg chg="addSp delSp modSp mod">
        <pc:chgData name="Christie, Nicola" userId="ff69d1dd-e25c-43e4-967b-488e4fc3caa6" providerId="ADAL" clId="{51453AEE-D026-478B-90C4-510C5817E421}" dt="2025-08-27T13:28:32.944" v="1709" actId="14100"/>
        <pc:sldMkLst>
          <pc:docMk/>
          <pc:sldMk cId="0" sldId="256"/>
        </pc:sldMkLst>
        <pc:spChg chg="mod">
          <ac:chgData name="Christie, Nicola" userId="ff69d1dd-e25c-43e4-967b-488e4fc3caa6" providerId="ADAL" clId="{51453AEE-D026-478B-90C4-510C5817E421}" dt="2025-08-27T13:06:12.588" v="1519" actId="26606"/>
          <ac:spMkLst>
            <pc:docMk/>
            <pc:sldMk cId="0" sldId="256"/>
            <ac:spMk id="2" creationId="{00000000-0000-0000-0000-000000000000}"/>
          </ac:spMkLst>
        </pc:spChg>
        <pc:spChg chg="mod">
          <ac:chgData name="Christie, Nicola" userId="ff69d1dd-e25c-43e4-967b-488e4fc3caa6" providerId="ADAL" clId="{51453AEE-D026-478B-90C4-510C5817E421}" dt="2025-08-27T13:06:12.588" v="1519" actId="26606"/>
          <ac:spMkLst>
            <pc:docMk/>
            <pc:sldMk cId="0" sldId="256"/>
            <ac:spMk id="3" creationId="{00000000-0000-0000-0000-000000000000}"/>
          </ac:spMkLst>
        </pc:spChg>
        <pc:spChg chg="add del">
          <ac:chgData name="Christie, Nicola" userId="ff69d1dd-e25c-43e4-967b-488e4fc3caa6" providerId="ADAL" clId="{51453AEE-D026-478B-90C4-510C5817E421}" dt="2025-08-27T13:06:12.588" v="1519" actId="26606"/>
          <ac:spMkLst>
            <pc:docMk/>
            <pc:sldMk cId="0" sldId="256"/>
            <ac:spMk id="41" creationId="{12609869-9E80-471B-A487-A53288E0E791}"/>
          </ac:spMkLst>
        </pc:spChg>
        <pc:spChg chg="add del">
          <ac:chgData name="Christie, Nicola" userId="ff69d1dd-e25c-43e4-967b-488e4fc3caa6" providerId="ADAL" clId="{51453AEE-D026-478B-90C4-510C5817E421}" dt="2025-08-27T13:06:12.588" v="1519" actId="26606"/>
          <ac:spMkLst>
            <pc:docMk/>
            <pc:sldMk cId="0" sldId="256"/>
            <ac:spMk id="43" creationId="{7004738A-9D34-43E8-97D2-CA0EED4F8BE0}"/>
          </ac:spMkLst>
        </pc:spChg>
        <pc:spChg chg="add del">
          <ac:chgData name="Christie, Nicola" userId="ff69d1dd-e25c-43e4-967b-488e4fc3caa6" providerId="ADAL" clId="{51453AEE-D026-478B-90C4-510C5817E421}" dt="2025-08-27T13:06:12.588" v="1519" actId="26606"/>
          <ac:spMkLst>
            <pc:docMk/>
            <pc:sldMk cId="0" sldId="256"/>
            <ac:spMk id="45" creationId="{B8B8D07F-F13E-443E-BA68-2D26672D76B9}"/>
          </ac:spMkLst>
        </pc:spChg>
        <pc:spChg chg="add del">
          <ac:chgData name="Christie, Nicola" userId="ff69d1dd-e25c-43e4-967b-488e4fc3caa6" providerId="ADAL" clId="{51453AEE-D026-478B-90C4-510C5817E421}" dt="2025-08-27T13:06:12.588" v="1519" actId="26606"/>
          <ac:spMkLst>
            <pc:docMk/>
            <pc:sldMk cId="0" sldId="256"/>
            <ac:spMk id="47" creationId="{2813A4FA-24A5-41ED-A534-3807D1B2F344}"/>
          </ac:spMkLst>
        </pc:spChg>
        <pc:spChg chg="add del">
          <ac:chgData name="Christie, Nicola" userId="ff69d1dd-e25c-43e4-967b-488e4fc3caa6" providerId="ADAL" clId="{51453AEE-D026-478B-90C4-510C5817E421}" dt="2025-08-27T13:06:12.588" v="1519" actId="26606"/>
          <ac:spMkLst>
            <pc:docMk/>
            <pc:sldMk cId="0" sldId="256"/>
            <ac:spMk id="49" creationId="{C3944F27-CA70-4E84-A51A-E6BF89558979}"/>
          </ac:spMkLst>
        </pc:spChg>
        <pc:picChg chg="mod">
          <ac:chgData name="Christie, Nicola" userId="ff69d1dd-e25c-43e4-967b-488e4fc3caa6" providerId="ADAL" clId="{51453AEE-D026-478B-90C4-510C5817E421}" dt="2025-08-27T13:28:32.944" v="1709" actId="14100"/>
          <ac:picMkLst>
            <pc:docMk/>
            <pc:sldMk cId="0" sldId="256"/>
            <ac:picMk id="4" creationId="{67D74F46-301D-A2A9-6B43-A74D77A9DF6E}"/>
          </ac:picMkLst>
        </pc:picChg>
      </pc:sldChg>
      <pc:sldChg chg="addSp delSp modSp mod setBg">
        <pc:chgData name="Christie, Nicola" userId="ff69d1dd-e25c-43e4-967b-488e4fc3caa6" providerId="ADAL" clId="{51453AEE-D026-478B-90C4-510C5817E421}" dt="2025-08-27T14:12:20.962" v="2247" actId="27636"/>
        <pc:sldMkLst>
          <pc:docMk/>
          <pc:sldMk cId="0" sldId="258"/>
        </pc:sldMkLst>
        <pc:spChg chg="mod">
          <ac:chgData name="Christie, Nicola" userId="ff69d1dd-e25c-43e4-967b-488e4fc3caa6" providerId="ADAL" clId="{51453AEE-D026-478B-90C4-510C5817E421}" dt="2025-08-27T14:12:11.420" v="2244" actId="20577"/>
          <ac:spMkLst>
            <pc:docMk/>
            <pc:sldMk cId="0" sldId="258"/>
            <ac:spMk id="2" creationId="{00000000-0000-0000-0000-000000000000}"/>
          </ac:spMkLst>
        </pc:spChg>
        <pc:spChg chg="mod ord">
          <ac:chgData name="Christie, Nicola" userId="ff69d1dd-e25c-43e4-967b-488e4fc3caa6" providerId="ADAL" clId="{51453AEE-D026-478B-90C4-510C5817E421}" dt="2025-08-27T14:12:20.962" v="2247" actId="27636"/>
          <ac:spMkLst>
            <pc:docMk/>
            <pc:sldMk cId="0" sldId="258"/>
            <ac:spMk id="3" creationId="{00000000-0000-0000-0000-000000000000}"/>
          </ac:spMkLst>
        </pc:spChg>
        <pc:spChg chg="mod ord">
          <ac:chgData name="Christie, Nicola" userId="ff69d1dd-e25c-43e4-967b-488e4fc3caa6" providerId="ADAL" clId="{51453AEE-D026-478B-90C4-510C5817E421}" dt="2025-08-27T14:11:36.212" v="2238" actId="1076"/>
          <ac:spMkLst>
            <pc:docMk/>
            <pc:sldMk cId="0" sldId="258"/>
            <ac:spMk id="7" creationId="{179ED8DD-7E6E-ABF7-E0F5-D289B98E2186}"/>
          </ac:spMkLst>
        </pc:spChg>
        <pc:spChg chg="add">
          <ac:chgData name="Christie, Nicola" userId="ff69d1dd-e25c-43e4-967b-488e4fc3caa6" providerId="ADAL" clId="{51453AEE-D026-478B-90C4-510C5817E421}" dt="2025-08-27T14:11:03.358" v="2232" actId="26606"/>
          <ac:spMkLst>
            <pc:docMk/>
            <pc:sldMk cId="0" sldId="258"/>
            <ac:spMk id="74" creationId="{D7A453D2-15D8-4403-815F-291FA16340D9}"/>
          </ac:spMkLst>
        </pc:spChg>
        <pc:spChg chg="add">
          <ac:chgData name="Christie, Nicola" userId="ff69d1dd-e25c-43e4-967b-488e4fc3caa6" providerId="ADAL" clId="{51453AEE-D026-478B-90C4-510C5817E421}" dt="2025-08-27T14:11:03.358" v="2232" actId="26606"/>
          <ac:spMkLst>
            <pc:docMk/>
            <pc:sldMk cId="0" sldId="258"/>
            <ac:spMk id="76" creationId="{8161EA6B-09CA-445B-AB0D-8DF76FA92DEF}"/>
          </ac:spMkLst>
        </pc:spChg>
        <pc:spChg chg="add">
          <ac:chgData name="Christie, Nicola" userId="ff69d1dd-e25c-43e4-967b-488e4fc3caa6" providerId="ADAL" clId="{51453AEE-D026-478B-90C4-510C5817E421}" dt="2025-08-27T14:11:03.358" v="2232" actId="26606"/>
          <ac:spMkLst>
            <pc:docMk/>
            <pc:sldMk cId="0" sldId="258"/>
            <ac:spMk id="97" creationId="{773AEA78-C03B-40B7-9D11-DC022119D577}"/>
          </ac:spMkLst>
        </pc:spChg>
        <pc:spChg chg="add">
          <ac:chgData name="Christie, Nicola" userId="ff69d1dd-e25c-43e4-967b-488e4fc3caa6" providerId="ADAL" clId="{51453AEE-D026-478B-90C4-510C5817E421}" dt="2025-08-27T14:11:03.358" v="2232" actId="26606"/>
          <ac:spMkLst>
            <pc:docMk/>
            <pc:sldMk cId="0" sldId="258"/>
            <ac:spMk id="98" creationId="{B8114C98-A349-4111-A123-E8EAB86ABE30}"/>
          </ac:spMkLst>
        </pc:spChg>
        <pc:spChg chg="add">
          <ac:chgData name="Christie, Nicola" userId="ff69d1dd-e25c-43e4-967b-488e4fc3caa6" providerId="ADAL" clId="{51453AEE-D026-478B-90C4-510C5817E421}" dt="2025-08-27T14:11:03.358" v="2232" actId="26606"/>
          <ac:spMkLst>
            <pc:docMk/>
            <pc:sldMk cId="0" sldId="258"/>
            <ac:spMk id="100" creationId="{E2D3D3F2-ABBB-4453-B1C5-1BEBF7E4DD56}"/>
          </ac:spMkLst>
        </pc:spChg>
        <pc:picChg chg="add mod ord">
          <ac:chgData name="Christie, Nicola" userId="ff69d1dd-e25c-43e4-967b-488e4fc3caa6" providerId="ADAL" clId="{51453AEE-D026-478B-90C4-510C5817E421}" dt="2025-08-27T14:10:46" v="2229" actId="26606"/>
          <ac:picMkLst>
            <pc:docMk/>
            <pc:sldMk cId="0" sldId="258"/>
            <ac:picMk id="4" creationId="{C02BFA64-AEA3-B27D-A79B-B7F79A1BC05D}"/>
          </ac:picMkLst>
        </pc:picChg>
      </pc:sldChg>
      <pc:sldChg chg="addSp delSp modSp mod ord">
        <pc:chgData name="Christie, Nicola" userId="ff69d1dd-e25c-43e4-967b-488e4fc3caa6" providerId="ADAL" clId="{51453AEE-D026-478B-90C4-510C5817E421}" dt="2025-08-27T13:54:07.529" v="1988" actId="6549"/>
        <pc:sldMkLst>
          <pc:docMk/>
          <pc:sldMk cId="0" sldId="259"/>
        </pc:sldMkLst>
        <pc:spChg chg="mod">
          <ac:chgData name="Christie, Nicola" userId="ff69d1dd-e25c-43e4-967b-488e4fc3caa6" providerId="ADAL" clId="{51453AEE-D026-478B-90C4-510C5817E421}" dt="2025-08-27T13:53:46.692" v="1984" actId="26606"/>
          <ac:spMkLst>
            <pc:docMk/>
            <pc:sldMk cId="0" sldId="259"/>
            <ac:spMk id="2" creationId="{00000000-0000-0000-0000-000000000000}"/>
          </ac:spMkLst>
        </pc:spChg>
        <pc:spChg chg="mod">
          <ac:chgData name="Christie, Nicola" userId="ff69d1dd-e25c-43e4-967b-488e4fc3caa6" providerId="ADAL" clId="{51453AEE-D026-478B-90C4-510C5817E421}" dt="2025-08-27T13:54:07.529" v="1988" actId="6549"/>
          <ac:spMkLst>
            <pc:docMk/>
            <pc:sldMk cId="0" sldId="259"/>
            <ac:spMk id="3" creationId="{00000000-0000-0000-0000-000000000000}"/>
          </ac:spMkLst>
        </pc:spChg>
        <pc:spChg chg="add">
          <ac:chgData name="Christie, Nicola" userId="ff69d1dd-e25c-43e4-967b-488e4fc3caa6" providerId="ADAL" clId="{51453AEE-D026-478B-90C4-510C5817E421}" dt="2025-08-27T13:53:46.692" v="1984" actId="26606"/>
          <ac:spMkLst>
            <pc:docMk/>
            <pc:sldMk cId="0" sldId="259"/>
            <ac:spMk id="39" creationId="{D7A453D2-15D8-4403-815F-291FA16340D9}"/>
          </ac:spMkLst>
        </pc:spChg>
        <pc:spChg chg="add">
          <ac:chgData name="Christie, Nicola" userId="ff69d1dd-e25c-43e4-967b-488e4fc3caa6" providerId="ADAL" clId="{51453AEE-D026-478B-90C4-510C5817E421}" dt="2025-08-27T13:53:46.692" v="1984" actId="26606"/>
          <ac:spMkLst>
            <pc:docMk/>
            <pc:sldMk cId="0" sldId="259"/>
            <ac:spMk id="41" creationId="{8161EA6B-09CA-445B-AB0D-8DF76FA92DEF}"/>
          </ac:spMkLst>
        </pc:spChg>
        <pc:spChg chg="add">
          <ac:chgData name="Christie, Nicola" userId="ff69d1dd-e25c-43e4-967b-488e4fc3caa6" providerId="ADAL" clId="{51453AEE-D026-478B-90C4-510C5817E421}" dt="2025-08-27T13:53:46.692" v="1984" actId="26606"/>
          <ac:spMkLst>
            <pc:docMk/>
            <pc:sldMk cId="0" sldId="259"/>
            <ac:spMk id="51" creationId="{B8114C98-A349-4111-A123-E8EAB86ABE30}"/>
          </ac:spMkLst>
        </pc:spChg>
        <pc:spChg chg="add">
          <ac:chgData name="Christie, Nicola" userId="ff69d1dd-e25c-43e4-967b-488e4fc3caa6" providerId="ADAL" clId="{51453AEE-D026-478B-90C4-510C5817E421}" dt="2025-08-27T13:53:46.692" v="1984" actId="26606"/>
          <ac:spMkLst>
            <pc:docMk/>
            <pc:sldMk cId="0" sldId="259"/>
            <ac:spMk id="65" creationId="{E2D3D3F2-ABBB-4453-B1C5-1BEBF7E4DD56}"/>
          </ac:spMkLst>
        </pc:spChg>
        <pc:grpChg chg="add">
          <ac:chgData name="Christie, Nicola" userId="ff69d1dd-e25c-43e4-967b-488e4fc3caa6" providerId="ADAL" clId="{51453AEE-D026-478B-90C4-510C5817E421}" dt="2025-08-27T13:53:46.692" v="1984" actId="26606"/>
          <ac:grpSpMkLst>
            <pc:docMk/>
            <pc:sldMk cId="0" sldId="259"/>
            <ac:grpSpMk id="67" creationId="{8214E4A5-A0D2-42C4-8D14-D2A7E495F041}"/>
          </ac:grpSpMkLst>
        </pc:grpChg>
        <pc:picChg chg="add mod ord">
          <ac:chgData name="Christie, Nicola" userId="ff69d1dd-e25c-43e4-967b-488e4fc3caa6" providerId="ADAL" clId="{51453AEE-D026-478B-90C4-510C5817E421}" dt="2025-08-27T13:53:46.692" v="1984" actId="26606"/>
          <ac:picMkLst>
            <pc:docMk/>
            <pc:sldMk cId="0" sldId="259"/>
            <ac:picMk id="6" creationId="{504F93FB-DC1E-649C-7F75-76EAC75F7E07}"/>
          </ac:picMkLst>
        </pc:picChg>
      </pc:sldChg>
      <pc:sldChg chg="addSp delSp modSp mod setBg">
        <pc:chgData name="Christie, Nicola" userId="ff69d1dd-e25c-43e4-967b-488e4fc3caa6" providerId="ADAL" clId="{51453AEE-D026-478B-90C4-510C5817E421}" dt="2025-08-27T12:49:18.013" v="1389" actId="26606"/>
        <pc:sldMkLst>
          <pc:docMk/>
          <pc:sldMk cId="0" sldId="264"/>
        </pc:sldMkLst>
        <pc:spChg chg="mod">
          <ac:chgData name="Christie, Nicola" userId="ff69d1dd-e25c-43e4-967b-488e4fc3caa6" providerId="ADAL" clId="{51453AEE-D026-478B-90C4-510C5817E421}" dt="2025-08-27T12:49:18.013" v="1389" actId="26606"/>
          <ac:spMkLst>
            <pc:docMk/>
            <pc:sldMk cId="0" sldId="264"/>
            <ac:spMk id="2" creationId="{00000000-0000-0000-0000-000000000000}"/>
          </ac:spMkLst>
        </pc:spChg>
        <pc:spChg chg="mod ord">
          <ac:chgData name="Christie, Nicola" userId="ff69d1dd-e25c-43e4-967b-488e4fc3caa6" providerId="ADAL" clId="{51453AEE-D026-478B-90C4-510C5817E421}" dt="2025-08-27T12:49:18.013" v="1389" actId="26606"/>
          <ac:spMkLst>
            <pc:docMk/>
            <pc:sldMk cId="0" sldId="264"/>
            <ac:spMk id="3" creationId="{00000000-0000-0000-0000-000000000000}"/>
          </ac:spMkLst>
        </pc:spChg>
        <pc:spChg chg="add">
          <ac:chgData name="Christie, Nicola" userId="ff69d1dd-e25c-43e4-967b-488e4fc3caa6" providerId="ADAL" clId="{51453AEE-D026-478B-90C4-510C5817E421}" dt="2025-08-27T12:49:18.013" v="1389" actId="26606"/>
          <ac:spMkLst>
            <pc:docMk/>
            <pc:sldMk cId="0" sldId="264"/>
            <ac:spMk id="12" creationId="{D7A453D2-15D8-4403-815F-291FA16340D9}"/>
          </ac:spMkLst>
        </pc:spChg>
        <pc:spChg chg="add">
          <ac:chgData name="Christie, Nicola" userId="ff69d1dd-e25c-43e4-967b-488e4fc3caa6" providerId="ADAL" clId="{51453AEE-D026-478B-90C4-510C5817E421}" dt="2025-08-27T12:49:18.013" v="1389" actId="26606"/>
          <ac:spMkLst>
            <pc:docMk/>
            <pc:sldMk cId="0" sldId="264"/>
            <ac:spMk id="14" creationId="{8161EA6B-09CA-445B-AB0D-8DF76FA92DEF}"/>
          </ac:spMkLst>
        </pc:spChg>
        <pc:spChg chg="add">
          <ac:chgData name="Christie, Nicola" userId="ff69d1dd-e25c-43e4-967b-488e4fc3caa6" providerId="ADAL" clId="{51453AEE-D026-478B-90C4-510C5817E421}" dt="2025-08-27T12:49:18.013" v="1389" actId="26606"/>
          <ac:spMkLst>
            <pc:docMk/>
            <pc:sldMk cId="0" sldId="264"/>
            <ac:spMk id="24" creationId="{B8114C98-A349-4111-A123-E8EAB86ABE30}"/>
          </ac:spMkLst>
        </pc:spChg>
        <pc:spChg chg="add">
          <ac:chgData name="Christie, Nicola" userId="ff69d1dd-e25c-43e4-967b-488e4fc3caa6" providerId="ADAL" clId="{51453AEE-D026-478B-90C4-510C5817E421}" dt="2025-08-27T12:49:18.013" v="1389" actId="26606"/>
          <ac:spMkLst>
            <pc:docMk/>
            <pc:sldMk cId="0" sldId="264"/>
            <ac:spMk id="32" creationId="{E2D3D3F2-ABBB-4453-B1C5-1BEBF7E4DD56}"/>
          </ac:spMkLst>
        </pc:spChg>
        <pc:grpChg chg="add">
          <ac:chgData name="Christie, Nicola" userId="ff69d1dd-e25c-43e4-967b-488e4fc3caa6" providerId="ADAL" clId="{51453AEE-D026-478B-90C4-510C5817E421}" dt="2025-08-27T12:49:18.013" v="1389" actId="26606"/>
          <ac:grpSpMkLst>
            <pc:docMk/>
            <pc:sldMk cId="0" sldId="264"/>
            <ac:grpSpMk id="16" creationId="{76B45835-3DB7-4D95-9290-E7C2C3AD13CA}"/>
          </ac:grpSpMkLst>
        </pc:grpChg>
        <pc:grpChg chg="add">
          <ac:chgData name="Christie, Nicola" userId="ff69d1dd-e25c-43e4-967b-488e4fc3caa6" providerId="ADAL" clId="{51453AEE-D026-478B-90C4-510C5817E421}" dt="2025-08-27T12:49:18.013" v="1389" actId="26606"/>
          <ac:grpSpMkLst>
            <pc:docMk/>
            <pc:sldMk cId="0" sldId="264"/>
            <ac:grpSpMk id="26" creationId="{670FB431-AE18-414D-92F4-1D12D1991152}"/>
          </ac:grpSpMkLst>
        </pc:grpChg>
        <pc:picChg chg="add mod ord">
          <ac:chgData name="Christie, Nicola" userId="ff69d1dd-e25c-43e4-967b-488e4fc3caa6" providerId="ADAL" clId="{51453AEE-D026-478B-90C4-510C5817E421}" dt="2025-08-27T12:49:18.013" v="1389" actId="26606"/>
          <ac:picMkLst>
            <pc:docMk/>
            <pc:sldMk cId="0" sldId="264"/>
            <ac:picMk id="5" creationId="{1D617FFB-C4FD-778D-648C-C5463AD87354}"/>
          </ac:picMkLst>
        </pc:picChg>
        <pc:picChg chg="add mod">
          <ac:chgData name="Christie, Nicola" userId="ff69d1dd-e25c-43e4-967b-488e4fc3caa6" providerId="ADAL" clId="{51453AEE-D026-478B-90C4-510C5817E421}" dt="2025-08-27T12:49:18.013" v="1389" actId="26606"/>
          <ac:picMkLst>
            <pc:docMk/>
            <pc:sldMk cId="0" sldId="264"/>
            <ac:picMk id="7" creationId="{8B070968-D1E4-6C99-8148-582B04AB8315}"/>
          </ac:picMkLst>
        </pc:picChg>
      </pc:sldChg>
      <pc:sldChg chg="del">
        <pc:chgData name="Christie, Nicola" userId="ff69d1dd-e25c-43e4-967b-488e4fc3caa6" providerId="ADAL" clId="{51453AEE-D026-478B-90C4-510C5817E421}" dt="2025-08-27T09:33:27.866" v="672" actId="47"/>
        <pc:sldMkLst>
          <pc:docMk/>
          <pc:sldMk cId="0" sldId="265"/>
        </pc:sldMkLst>
      </pc:sldChg>
      <pc:sldChg chg="modSp del mod">
        <pc:chgData name="Christie, Nicola" userId="ff69d1dd-e25c-43e4-967b-488e4fc3caa6" providerId="ADAL" clId="{51453AEE-D026-478B-90C4-510C5817E421}" dt="2025-08-27T09:33:11.766" v="671" actId="47"/>
        <pc:sldMkLst>
          <pc:docMk/>
          <pc:sldMk cId="0" sldId="267"/>
        </pc:sldMkLst>
      </pc:sldChg>
      <pc:sldChg chg="addSp delSp modSp mod ord setBg">
        <pc:chgData name="Christie, Nicola" userId="ff69d1dd-e25c-43e4-967b-488e4fc3caa6" providerId="ADAL" clId="{51453AEE-D026-478B-90C4-510C5817E421}" dt="2025-08-27T13:09:28.797" v="1554" actId="20577"/>
        <pc:sldMkLst>
          <pc:docMk/>
          <pc:sldMk cId="0" sldId="268"/>
        </pc:sldMkLst>
        <pc:spChg chg="mod">
          <ac:chgData name="Christie, Nicola" userId="ff69d1dd-e25c-43e4-967b-488e4fc3caa6" providerId="ADAL" clId="{51453AEE-D026-478B-90C4-510C5817E421}" dt="2025-08-27T09:50:45.316" v="1145" actId="26606"/>
          <ac:spMkLst>
            <pc:docMk/>
            <pc:sldMk cId="0" sldId="268"/>
            <ac:spMk id="2" creationId="{00000000-0000-0000-0000-000000000000}"/>
          </ac:spMkLst>
        </pc:spChg>
        <pc:spChg chg="add">
          <ac:chgData name="Christie, Nicola" userId="ff69d1dd-e25c-43e4-967b-488e4fc3caa6" providerId="ADAL" clId="{51453AEE-D026-478B-90C4-510C5817E421}" dt="2025-08-27T09:50:45.316" v="1145" actId="26606"/>
          <ac:spMkLst>
            <pc:docMk/>
            <pc:sldMk cId="0" sldId="268"/>
            <ac:spMk id="10" creationId="{257363FD-7E77-4145-9483-331A807ADF0E}"/>
          </ac:spMkLst>
        </pc:spChg>
        <pc:graphicFrameChg chg="add mod">
          <ac:chgData name="Christie, Nicola" userId="ff69d1dd-e25c-43e4-967b-488e4fc3caa6" providerId="ADAL" clId="{51453AEE-D026-478B-90C4-510C5817E421}" dt="2025-08-27T13:09:28.797" v="1554" actId="20577"/>
          <ac:graphicFrameMkLst>
            <pc:docMk/>
            <pc:sldMk cId="0" sldId="268"/>
            <ac:graphicFrameMk id="5" creationId="{469A59A0-A8FC-1ED5-46C9-F655F648D0E5}"/>
          </ac:graphicFrameMkLst>
        </pc:graphicFrameChg>
        <pc:picChg chg="add">
          <ac:chgData name="Christie, Nicola" userId="ff69d1dd-e25c-43e4-967b-488e4fc3caa6" providerId="ADAL" clId="{51453AEE-D026-478B-90C4-510C5817E421}" dt="2025-08-27T09:50:45.316" v="1145" actId="26606"/>
          <ac:picMkLst>
            <pc:docMk/>
            <pc:sldMk cId="0" sldId="268"/>
            <ac:picMk id="6" creationId="{DC51AD8B-4B11-61A3-FCF8-AA2692C0186D}"/>
          </ac:picMkLst>
        </pc:picChg>
      </pc:sldChg>
      <pc:sldChg chg="del">
        <pc:chgData name="Christie, Nicola" userId="ff69d1dd-e25c-43e4-967b-488e4fc3caa6" providerId="ADAL" clId="{51453AEE-D026-478B-90C4-510C5817E421}" dt="2025-08-27T09:34:16.813" v="673" actId="2696"/>
        <pc:sldMkLst>
          <pc:docMk/>
          <pc:sldMk cId="0" sldId="269"/>
        </pc:sldMkLst>
      </pc:sldChg>
      <pc:sldChg chg="addSp delSp modSp add mod ord setBg">
        <pc:chgData name="Christie, Nicola" userId="ff69d1dd-e25c-43e4-967b-488e4fc3caa6" providerId="ADAL" clId="{51453AEE-D026-478B-90C4-510C5817E421}" dt="2025-08-27T13:48:15.371" v="1812" actId="20578"/>
        <pc:sldMkLst>
          <pc:docMk/>
          <pc:sldMk cId="3331396767" sldId="269"/>
        </pc:sldMkLst>
        <pc:spChg chg="mod">
          <ac:chgData name="Christie, Nicola" userId="ff69d1dd-e25c-43e4-967b-488e4fc3caa6" providerId="ADAL" clId="{51453AEE-D026-478B-90C4-510C5817E421}" dt="2025-08-27T12:41:15.017" v="1358" actId="26606"/>
          <ac:spMkLst>
            <pc:docMk/>
            <pc:sldMk cId="3331396767" sldId="269"/>
            <ac:spMk id="2" creationId="{00000000-0000-0000-0000-000000000000}"/>
          </ac:spMkLst>
        </pc:spChg>
        <pc:spChg chg="mod">
          <ac:chgData name="Christie, Nicola" userId="ff69d1dd-e25c-43e4-967b-488e4fc3caa6" providerId="ADAL" clId="{51453AEE-D026-478B-90C4-510C5817E421}" dt="2025-08-27T13:17:53.044" v="1587" actId="27636"/>
          <ac:spMkLst>
            <pc:docMk/>
            <pc:sldMk cId="3331396767" sldId="269"/>
            <ac:spMk id="3" creationId="{00000000-0000-0000-0000-000000000000}"/>
          </ac:spMkLst>
        </pc:spChg>
        <pc:spChg chg="add mod">
          <ac:chgData name="Christie, Nicola" userId="ff69d1dd-e25c-43e4-967b-488e4fc3caa6" providerId="ADAL" clId="{51453AEE-D026-478B-90C4-510C5817E421}" dt="2025-08-27T12:41:15.017" v="1358" actId="26606"/>
          <ac:spMkLst>
            <pc:docMk/>
            <pc:sldMk cId="3331396767" sldId="269"/>
            <ac:spMk id="7" creationId="{430152BE-F1A9-5897-D96C-86340F6E5E67}"/>
          </ac:spMkLst>
        </pc:spChg>
        <pc:spChg chg="add">
          <ac:chgData name="Christie, Nicola" userId="ff69d1dd-e25c-43e4-967b-488e4fc3caa6" providerId="ADAL" clId="{51453AEE-D026-478B-90C4-510C5817E421}" dt="2025-08-27T12:41:15.017" v="1358" actId="26606"/>
          <ac:spMkLst>
            <pc:docMk/>
            <pc:sldMk cId="3331396767" sldId="269"/>
            <ac:spMk id="27" creationId="{E8A8EAB8-D2FF-444D-B34B-7D32F106AD0E}"/>
          </ac:spMkLst>
        </pc:spChg>
        <pc:picChg chg="add mod">
          <ac:chgData name="Christie, Nicola" userId="ff69d1dd-e25c-43e4-967b-488e4fc3caa6" providerId="ADAL" clId="{51453AEE-D026-478B-90C4-510C5817E421}" dt="2025-08-27T12:41:15.017" v="1358" actId="26606"/>
          <ac:picMkLst>
            <pc:docMk/>
            <pc:sldMk cId="3331396767" sldId="269"/>
            <ac:picMk id="5" creationId="{D8881208-2EC9-344C-CEBA-AD46EAAD20D9}"/>
          </ac:picMkLst>
        </pc:picChg>
        <pc:cxnChg chg="add">
          <ac:chgData name="Christie, Nicola" userId="ff69d1dd-e25c-43e4-967b-488e4fc3caa6" providerId="ADAL" clId="{51453AEE-D026-478B-90C4-510C5817E421}" dt="2025-08-27T12:41:15.017" v="1358" actId="26606"/>
          <ac:cxnSpMkLst>
            <pc:docMk/>
            <pc:sldMk cId="3331396767" sldId="269"/>
            <ac:cxnSpMk id="28" creationId="{EEA38897-7BA3-4408-8083-3235339C4A60}"/>
          </ac:cxnSpMkLst>
        </pc:cxnChg>
        <pc:cxnChg chg="add">
          <ac:chgData name="Christie, Nicola" userId="ff69d1dd-e25c-43e4-967b-488e4fc3caa6" providerId="ADAL" clId="{51453AEE-D026-478B-90C4-510C5817E421}" dt="2025-08-27T12:41:15.017" v="1358" actId="26606"/>
          <ac:cxnSpMkLst>
            <pc:docMk/>
            <pc:sldMk cId="3331396767" sldId="269"/>
            <ac:cxnSpMk id="29" creationId="{F11AD06B-AB20-4097-8606-5DA00DBACE88}"/>
          </ac:cxnSpMkLst>
        </pc:cxnChg>
      </pc:sldChg>
      <pc:sldChg chg="del">
        <pc:chgData name="Christie, Nicola" userId="ff69d1dd-e25c-43e4-967b-488e4fc3caa6" providerId="ADAL" clId="{51453AEE-D026-478B-90C4-510C5817E421}" dt="2025-08-27T09:34:16.813" v="673" actId="2696"/>
        <pc:sldMkLst>
          <pc:docMk/>
          <pc:sldMk cId="0" sldId="270"/>
        </pc:sldMkLst>
      </pc:sldChg>
      <pc:sldChg chg="addSp delSp modSp add mod">
        <pc:chgData name="Christie, Nicola" userId="ff69d1dd-e25c-43e4-967b-488e4fc3caa6" providerId="ADAL" clId="{51453AEE-D026-478B-90C4-510C5817E421}" dt="2025-08-27T13:07:42.377" v="1522" actId="26606"/>
        <pc:sldMkLst>
          <pc:docMk/>
          <pc:sldMk cId="3609177258" sldId="270"/>
        </pc:sldMkLst>
        <pc:spChg chg="mod">
          <ac:chgData name="Christie, Nicola" userId="ff69d1dd-e25c-43e4-967b-488e4fc3caa6" providerId="ADAL" clId="{51453AEE-D026-478B-90C4-510C5817E421}" dt="2025-08-27T13:07:42.377" v="1522" actId="26606"/>
          <ac:spMkLst>
            <pc:docMk/>
            <pc:sldMk cId="3609177258" sldId="270"/>
            <ac:spMk id="2" creationId="{00000000-0000-0000-0000-000000000000}"/>
          </ac:spMkLst>
        </pc:spChg>
        <pc:spChg chg="add">
          <ac:chgData name="Christie, Nicola" userId="ff69d1dd-e25c-43e4-967b-488e4fc3caa6" providerId="ADAL" clId="{51453AEE-D026-478B-90C4-510C5817E421}" dt="2025-08-27T13:07:42.377" v="1522" actId="26606"/>
          <ac:spMkLst>
            <pc:docMk/>
            <pc:sldMk cId="3609177258" sldId="270"/>
            <ac:spMk id="24" creationId="{955A2079-FA98-4876-80F0-72364A7D2EA4}"/>
          </ac:spMkLst>
        </pc:spChg>
        <pc:graphicFrameChg chg="mod modGraphic">
          <ac:chgData name="Christie, Nicola" userId="ff69d1dd-e25c-43e4-967b-488e4fc3caa6" providerId="ADAL" clId="{51453AEE-D026-478B-90C4-510C5817E421}" dt="2025-08-27T13:07:42.377" v="1522" actId="26606"/>
          <ac:graphicFrameMkLst>
            <pc:docMk/>
            <pc:sldMk cId="3609177258" sldId="270"/>
            <ac:graphicFrameMk id="5" creationId="{42EADC16-5E8E-D6C2-FD91-A7AD07392065}"/>
          </ac:graphicFrameMkLst>
        </pc:graphicFrameChg>
      </pc:sldChg>
      <pc:sldChg chg="modSp">
        <pc:chgData name="Christie, Nicola" userId="ff69d1dd-e25c-43e4-967b-488e4fc3caa6" providerId="ADAL" clId="{51453AEE-D026-478B-90C4-510C5817E421}" dt="2025-08-27T13:11:33.717" v="1564" actId="255"/>
        <pc:sldMkLst>
          <pc:docMk/>
          <pc:sldMk cId="0" sldId="275"/>
        </pc:sldMkLst>
        <pc:graphicFrameChg chg="mod">
          <ac:chgData name="Christie, Nicola" userId="ff69d1dd-e25c-43e4-967b-488e4fc3caa6" providerId="ADAL" clId="{51453AEE-D026-478B-90C4-510C5817E421}" dt="2025-08-27T13:11:33.717" v="1564" actId="255"/>
          <ac:graphicFrameMkLst>
            <pc:docMk/>
            <pc:sldMk cId="0" sldId="275"/>
            <ac:graphicFrameMk id="5" creationId="{A3489605-6575-9C71-CD6B-4D9CC32618FF}"/>
          </ac:graphicFrameMkLst>
        </pc:graphicFrameChg>
      </pc:sldChg>
      <pc:sldChg chg="modSp mod">
        <pc:chgData name="Christie, Nicola" userId="ff69d1dd-e25c-43e4-967b-488e4fc3caa6" providerId="ADAL" clId="{51453AEE-D026-478B-90C4-510C5817E421}" dt="2025-08-27T13:13:06.063" v="1569"/>
        <pc:sldMkLst>
          <pc:docMk/>
          <pc:sldMk cId="0" sldId="276"/>
        </pc:sldMkLst>
        <pc:spChg chg="mod">
          <ac:chgData name="Christie, Nicola" userId="ff69d1dd-e25c-43e4-967b-488e4fc3caa6" providerId="ADAL" clId="{51453AEE-D026-478B-90C4-510C5817E421}" dt="2025-08-27T13:12:10.480" v="1568" actId="1076"/>
          <ac:spMkLst>
            <pc:docMk/>
            <pc:sldMk cId="0" sldId="276"/>
            <ac:spMk id="2" creationId="{00000000-0000-0000-0000-000000000000}"/>
          </ac:spMkLst>
        </pc:spChg>
        <pc:graphicFrameChg chg="mod">
          <ac:chgData name="Christie, Nicola" userId="ff69d1dd-e25c-43e4-967b-488e4fc3caa6" providerId="ADAL" clId="{51453AEE-D026-478B-90C4-510C5817E421}" dt="2025-08-27T13:13:06.063" v="1569"/>
          <ac:graphicFrameMkLst>
            <pc:docMk/>
            <pc:sldMk cId="0" sldId="276"/>
            <ac:graphicFrameMk id="10" creationId="{29659CC4-9539-E01C-AE22-63C269DE5EFC}"/>
          </ac:graphicFrameMkLst>
        </pc:graphicFrameChg>
      </pc:sldChg>
      <pc:sldChg chg="addSp delSp modSp mod">
        <pc:chgData name="Christie, Nicola" userId="ff69d1dd-e25c-43e4-967b-488e4fc3caa6" providerId="ADAL" clId="{51453AEE-D026-478B-90C4-510C5817E421}" dt="2025-08-27T13:46:53.227" v="1809" actId="255"/>
        <pc:sldMkLst>
          <pc:docMk/>
          <pc:sldMk cId="1657984105" sldId="277"/>
        </pc:sldMkLst>
        <pc:spChg chg="mod">
          <ac:chgData name="Christie, Nicola" userId="ff69d1dd-e25c-43e4-967b-488e4fc3caa6" providerId="ADAL" clId="{51453AEE-D026-478B-90C4-510C5817E421}" dt="2025-08-27T13:46:40.611" v="1808" actId="26606"/>
          <ac:spMkLst>
            <pc:docMk/>
            <pc:sldMk cId="1657984105" sldId="277"/>
            <ac:spMk id="2" creationId="{BF23184F-1C20-0E8A-5D74-9F0C9E1B0E91}"/>
          </ac:spMkLst>
        </pc:spChg>
        <pc:spChg chg="mod">
          <ac:chgData name="Christie, Nicola" userId="ff69d1dd-e25c-43e4-967b-488e4fc3caa6" providerId="ADAL" clId="{51453AEE-D026-478B-90C4-510C5817E421}" dt="2025-08-27T13:46:53.227" v="1809" actId="255"/>
          <ac:spMkLst>
            <pc:docMk/>
            <pc:sldMk cId="1657984105" sldId="277"/>
            <ac:spMk id="6" creationId="{6C24D0A5-CE64-0BCB-7DF6-FB0CFFAADE3B}"/>
          </ac:spMkLst>
        </pc:spChg>
        <pc:spChg chg="add">
          <ac:chgData name="Christie, Nicola" userId="ff69d1dd-e25c-43e4-967b-488e4fc3caa6" providerId="ADAL" clId="{51453AEE-D026-478B-90C4-510C5817E421}" dt="2025-08-27T13:46:40.611" v="1808" actId="26606"/>
          <ac:spMkLst>
            <pc:docMk/>
            <pc:sldMk cId="1657984105" sldId="277"/>
            <ac:spMk id="40" creationId="{D7A453D2-15D8-4403-815F-291FA16340D9}"/>
          </ac:spMkLst>
        </pc:spChg>
        <pc:spChg chg="add">
          <ac:chgData name="Christie, Nicola" userId="ff69d1dd-e25c-43e4-967b-488e4fc3caa6" providerId="ADAL" clId="{51453AEE-D026-478B-90C4-510C5817E421}" dt="2025-08-27T13:46:40.611" v="1808" actId="26606"/>
          <ac:spMkLst>
            <pc:docMk/>
            <pc:sldMk cId="1657984105" sldId="277"/>
            <ac:spMk id="66" creationId="{E2D3D3F2-ABBB-4453-B1C5-1BEBF7E4DD56}"/>
          </ac:spMkLst>
        </pc:spChg>
      </pc:sldChg>
      <pc:sldChg chg="delSp del mod">
        <pc:chgData name="Christie, Nicola" userId="ff69d1dd-e25c-43e4-967b-488e4fc3caa6" providerId="ADAL" clId="{51453AEE-D026-478B-90C4-510C5817E421}" dt="2025-08-27T14:06:18.751" v="2192" actId="47"/>
        <pc:sldMkLst>
          <pc:docMk/>
          <pc:sldMk cId="1617086345" sldId="278"/>
        </pc:sldMkLst>
      </pc:sldChg>
      <pc:sldChg chg="modSp del mod ord">
        <pc:chgData name="Christie, Nicola" userId="ff69d1dd-e25c-43e4-967b-488e4fc3caa6" providerId="ADAL" clId="{51453AEE-D026-478B-90C4-510C5817E421}" dt="2025-08-27T09:17:12.957" v="400" actId="47"/>
        <pc:sldMkLst>
          <pc:docMk/>
          <pc:sldMk cId="2810122475" sldId="280"/>
        </pc:sldMkLst>
      </pc:sldChg>
      <pc:sldChg chg="add del">
        <pc:chgData name="Christie, Nicola" userId="ff69d1dd-e25c-43e4-967b-488e4fc3caa6" providerId="ADAL" clId="{51453AEE-D026-478B-90C4-510C5817E421}" dt="2025-08-27T09:15:16.975" v="389" actId="47"/>
        <pc:sldMkLst>
          <pc:docMk/>
          <pc:sldMk cId="1419735675" sldId="281"/>
        </pc:sldMkLst>
      </pc:sldChg>
      <pc:sldChg chg="del">
        <pc:chgData name="Christie, Nicola" userId="ff69d1dd-e25c-43e4-967b-488e4fc3caa6" providerId="ADAL" clId="{51453AEE-D026-478B-90C4-510C5817E421}" dt="2025-08-27T08:49:26.396" v="214" actId="2696"/>
        <pc:sldMkLst>
          <pc:docMk/>
          <pc:sldMk cId="2391858309" sldId="281"/>
        </pc:sldMkLst>
      </pc:sldChg>
      <pc:sldChg chg="addSp delSp modSp mod">
        <pc:chgData name="Christie, Nicola" userId="ff69d1dd-e25c-43e4-967b-488e4fc3caa6" providerId="ADAL" clId="{51453AEE-D026-478B-90C4-510C5817E421}" dt="2025-08-27T14:13:33.802" v="2265" actId="20577"/>
        <pc:sldMkLst>
          <pc:docMk/>
          <pc:sldMk cId="1358861971" sldId="283"/>
        </pc:sldMkLst>
        <pc:spChg chg="mod">
          <ac:chgData name="Christie, Nicola" userId="ff69d1dd-e25c-43e4-967b-488e4fc3caa6" providerId="ADAL" clId="{51453AEE-D026-478B-90C4-510C5817E421}" dt="2025-08-27T09:13:05.927" v="382" actId="26606"/>
          <ac:spMkLst>
            <pc:docMk/>
            <pc:sldMk cId="1358861971" sldId="283"/>
            <ac:spMk id="2" creationId="{7A1EC4B0-D5C2-2B3A-A9D0-9EB6E7BC96DA}"/>
          </ac:spMkLst>
        </pc:spChg>
        <pc:spChg chg="mod">
          <ac:chgData name="Christie, Nicola" userId="ff69d1dd-e25c-43e4-967b-488e4fc3caa6" providerId="ADAL" clId="{51453AEE-D026-478B-90C4-510C5817E421}" dt="2025-08-27T14:13:33.802" v="2265" actId="20577"/>
          <ac:spMkLst>
            <pc:docMk/>
            <pc:sldMk cId="1358861971" sldId="283"/>
            <ac:spMk id="3" creationId="{0E5B7F94-FF4A-7F95-1657-D924AA911ED3}"/>
          </ac:spMkLst>
        </pc:spChg>
        <pc:spChg chg="add">
          <ac:chgData name="Christie, Nicola" userId="ff69d1dd-e25c-43e4-967b-488e4fc3caa6" providerId="ADAL" clId="{51453AEE-D026-478B-90C4-510C5817E421}" dt="2025-08-27T09:13:05.927" v="382" actId="26606"/>
          <ac:spMkLst>
            <pc:docMk/>
            <pc:sldMk cId="1358861971" sldId="283"/>
            <ac:spMk id="16" creationId="{D7A453D2-15D8-4403-815F-291FA16340D9}"/>
          </ac:spMkLst>
        </pc:spChg>
        <pc:spChg chg="add">
          <ac:chgData name="Christie, Nicola" userId="ff69d1dd-e25c-43e4-967b-488e4fc3caa6" providerId="ADAL" clId="{51453AEE-D026-478B-90C4-510C5817E421}" dt="2025-08-27T09:13:05.927" v="382" actId="26606"/>
          <ac:spMkLst>
            <pc:docMk/>
            <pc:sldMk cId="1358861971" sldId="283"/>
            <ac:spMk id="18" creationId="{8161EA6B-09CA-445B-AB0D-8DF76FA92DEF}"/>
          </ac:spMkLst>
        </pc:spChg>
        <pc:spChg chg="add">
          <ac:chgData name="Christie, Nicola" userId="ff69d1dd-e25c-43e4-967b-488e4fc3caa6" providerId="ADAL" clId="{51453AEE-D026-478B-90C4-510C5817E421}" dt="2025-08-27T09:13:05.927" v="382" actId="26606"/>
          <ac:spMkLst>
            <pc:docMk/>
            <pc:sldMk cId="1358861971" sldId="283"/>
            <ac:spMk id="28" creationId="{B8114C98-A349-4111-A123-E8EAB86ABE30}"/>
          </ac:spMkLst>
        </pc:spChg>
        <pc:spChg chg="add">
          <ac:chgData name="Christie, Nicola" userId="ff69d1dd-e25c-43e4-967b-488e4fc3caa6" providerId="ADAL" clId="{51453AEE-D026-478B-90C4-510C5817E421}" dt="2025-08-27T09:13:05.927" v="382" actId="26606"/>
          <ac:spMkLst>
            <pc:docMk/>
            <pc:sldMk cId="1358861971" sldId="283"/>
            <ac:spMk id="42" creationId="{E2D3D3F2-ABBB-4453-B1C5-1BEBF7E4DD56}"/>
          </ac:spMkLst>
        </pc:spChg>
        <pc:grpChg chg="add">
          <ac:chgData name="Christie, Nicola" userId="ff69d1dd-e25c-43e4-967b-488e4fc3caa6" providerId="ADAL" clId="{51453AEE-D026-478B-90C4-510C5817E421}" dt="2025-08-27T09:13:05.927" v="382" actId="26606"/>
          <ac:grpSpMkLst>
            <pc:docMk/>
            <pc:sldMk cId="1358861971" sldId="283"/>
            <ac:grpSpMk id="30" creationId="{670FB431-AE18-414D-92F4-1D12D1991152}"/>
          </ac:grpSpMkLst>
        </pc:grpChg>
        <pc:picChg chg="mod ord">
          <ac:chgData name="Christie, Nicola" userId="ff69d1dd-e25c-43e4-967b-488e4fc3caa6" providerId="ADAL" clId="{51453AEE-D026-478B-90C4-510C5817E421}" dt="2025-08-27T09:13:05.927" v="382" actId="26606"/>
          <ac:picMkLst>
            <pc:docMk/>
            <pc:sldMk cId="1358861971" sldId="283"/>
            <ac:picMk id="5" creationId="{D183D853-684A-3258-8A20-56419F87CBE3}"/>
          </ac:picMkLst>
        </pc:picChg>
      </pc:sldChg>
      <pc:sldChg chg="del">
        <pc:chgData name="Christie, Nicola" userId="ff69d1dd-e25c-43e4-967b-488e4fc3caa6" providerId="ADAL" clId="{51453AEE-D026-478B-90C4-510C5817E421}" dt="2025-08-27T08:36:58.202" v="21" actId="47"/>
        <pc:sldMkLst>
          <pc:docMk/>
          <pc:sldMk cId="3972716729" sldId="284"/>
        </pc:sldMkLst>
      </pc:sldChg>
      <pc:sldChg chg="modSp mod">
        <pc:chgData name="Christie, Nicola" userId="ff69d1dd-e25c-43e4-967b-488e4fc3caa6" providerId="ADAL" clId="{51453AEE-D026-478B-90C4-510C5817E421}" dt="2025-08-27T12:37:24.360" v="1347" actId="313"/>
        <pc:sldMkLst>
          <pc:docMk/>
          <pc:sldMk cId="2775093824" sldId="292"/>
        </pc:sldMkLst>
        <pc:spChg chg="mod">
          <ac:chgData name="Christie, Nicola" userId="ff69d1dd-e25c-43e4-967b-488e4fc3caa6" providerId="ADAL" clId="{51453AEE-D026-478B-90C4-510C5817E421}" dt="2025-08-27T09:51:20.405" v="1160" actId="20577"/>
          <ac:spMkLst>
            <pc:docMk/>
            <pc:sldMk cId="2775093824" sldId="292"/>
            <ac:spMk id="2" creationId="{74F1364C-496A-9691-B977-D193491CA87B}"/>
          </ac:spMkLst>
        </pc:spChg>
        <pc:spChg chg="mod">
          <ac:chgData name="Christie, Nicola" userId="ff69d1dd-e25c-43e4-967b-488e4fc3caa6" providerId="ADAL" clId="{51453AEE-D026-478B-90C4-510C5817E421}" dt="2025-08-27T12:37:24.360" v="1347" actId="313"/>
          <ac:spMkLst>
            <pc:docMk/>
            <pc:sldMk cId="2775093824" sldId="292"/>
            <ac:spMk id="3" creationId="{1F838D72-D3AB-590A-0C41-7AC939E9A9DC}"/>
          </ac:spMkLst>
        </pc:spChg>
      </pc:sldChg>
      <pc:sldChg chg="addSp delSp modSp mod addAnim">
        <pc:chgData name="Christie, Nicola" userId="ff69d1dd-e25c-43e4-967b-488e4fc3caa6" providerId="ADAL" clId="{51453AEE-D026-478B-90C4-510C5817E421}" dt="2025-08-27T13:55:04.555" v="1994" actId="14100"/>
        <pc:sldMkLst>
          <pc:docMk/>
          <pc:sldMk cId="706552362" sldId="306"/>
        </pc:sldMkLst>
        <pc:spChg chg="mod">
          <ac:chgData name="Christie, Nicola" userId="ff69d1dd-e25c-43e4-967b-488e4fc3caa6" providerId="ADAL" clId="{51453AEE-D026-478B-90C4-510C5817E421}" dt="2025-08-27T13:55:04.555" v="1994" actId="14100"/>
          <ac:spMkLst>
            <pc:docMk/>
            <pc:sldMk cId="706552362" sldId="306"/>
            <ac:spMk id="6" creationId="{DD52022B-3BF7-70AA-5DE1-88150049E4F8}"/>
          </ac:spMkLst>
        </pc:spChg>
        <pc:spChg chg="add">
          <ac:chgData name="Christie, Nicola" userId="ff69d1dd-e25c-43e4-967b-488e4fc3caa6" providerId="ADAL" clId="{51453AEE-D026-478B-90C4-510C5817E421}" dt="2025-08-27T13:54:50.229" v="1993" actId="26606"/>
          <ac:spMkLst>
            <pc:docMk/>
            <pc:sldMk cId="706552362" sldId="306"/>
            <ac:spMk id="68" creationId="{F8446B12-7391-4711-8B31-112A0B896C76}"/>
          </ac:spMkLst>
        </pc:spChg>
        <pc:grpChg chg="add">
          <ac:chgData name="Christie, Nicola" userId="ff69d1dd-e25c-43e4-967b-488e4fc3caa6" providerId="ADAL" clId="{51453AEE-D026-478B-90C4-510C5817E421}" dt="2025-08-27T13:54:50.229" v="1993" actId="26606"/>
          <ac:grpSpMkLst>
            <pc:docMk/>
            <pc:sldMk cId="706552362" sldId="306"/>
            <ac:grpSpMk id="70" creationId="{AC0B7807-0C83-4963-821A-69B172722E49}"/>
          </ac:grpSpMkLst>
        </pc:grpChg>
        <pc:picChg chg="mod">
          <ac:chgData name="Christie, Nicola" userId="ff69d1dd-e25c-43e4-967b-488e4fc3caa6" providerId="ADAL" clId="{51453AEE-D026-478B-90C4-510C5817E421}" dt="2025-08-27T13:54:23.106" v="1989" actId="26606"/>
          <ac:picMkLst>
            <pc:docMk/>
            <pc:sldMk cId="706552362" sldId="306"/>
            <ac:picMk id="5" creationId="{C0360520-BBBA-1AD2-CDE8-04FBB42F66D0}"/>
          </ac:picMkLst>
        </pc:picChg>
        <pc:picChg chg="mod ord">
          <ac:chgData name="Christie, Nicola" userId="ff69d1dd-e25c-43e4-967b-488e4fc3caa6" providerId="ADAL" clId="{51453AEE-D026-478B-90C4-510C5817E421}" dt="2025-08-27T13:54:23.106" v="1989" actId="26606"/>
          <ac:picMkLst>
            <pc:docMk/>
            <pc:sldMk cId="706552362" sldId="306"/>
            <ac:picMk id="8" creationId="{9DAE0C09-C76D-6B5B-C106-6D1724FE35F9}"/>
          </ac:picMkLst>
        </pc:picChg>
      </pc:sldChg>
      <pc:sldChg chg="del">
        <pc:chgData name="Christie, Nicola" userId="ff69d1dd-e25c-43e4-967b-488e4fc3caa6" providerId="ADAL" clId="{51453AEE-D026-478B-90C4-510C5817E421}" dt="2025-08-27T09:08:10.367" v="381" actId="47"/>
        <pc:sldMkLst>
          <pc:docMk/>
          <pc:sldMk cId="2217791213" sldId="308"/>
        </pc:sldMkLst>
      </pc:sldChg>
      <pc:sldChg chg="addSp delSp modSp del mod ord">
        <pc:chgData name="Christie, Nicola" userId="ff69d1dd-e25c-43e4-967b-488e4fc3caa6" providerId="ADAL" clId="{51453AEE-D026-478B-90C4-510C5817E421}" dt="2025-08-27T13:48:29.515" v="1813" actId="47"/>
        <pc:sldMkLst>
          <pc:docMk/>
          <pc:sldMk cId="1645161150" sldId="309"/>
        </pc:sldMkLst>
      </pc:sldChg>
      <pc:sldChg chg="modSp mod">
        <pc:chgData name="Christie, Nicola" userId="ff69d1dd-e25c-43e4-967b-488e4fc3caa6" providerId="ADAL" clId="{51453AEE-D026-478B-90C4-510C5817E421}" dt="2025-08-27T13:08:17.514" v="1524" actId="27636"/>
        <pc:sldMkLst>
          <pc:docMk/>
          <pc:sldMk cId="3374463020" sldId="310"/>
        </pc:sldMkLst>
        <pc:spChg chg="mod">
          <ac:chgData name="Christie, Nicola" userId="ff69d1dd-e25c-43e4-967b-488e4fc3caa6" providerId="ADAL" clId="{51453AEE-D026-478B-90C4-510C5817E421}" dt="2025-08-27T13:08:17.514" v="1524" actId="27636"/>
          <ac:spMkLst>
            <pc:docMk/>
            <pc:sldMk cId="3374463020" sldId="310"/>
            <ac:spMk id="3" creationId="{8C7A9DE9-6515-FBCB-CA96-AC86EAF96049}"/>
          </ac:spMkLst>
        </pc:spChg>
      </pc:sldChg>
      <pc:sldChg chg="addSp delSp modSp add mod">
        <pc:chgData name="Christie, Nicola" userId="ff69d1dd-e25c-43e4-967b-488e4fc3caa6" providerId="ADAL" clId="{51453AEE-D026-478B-90C4-510C5817E421}" dt="2025-08-27T13:25:10.808" v="1704" actId="20577"/>
        <pc:sldMkLst>
          <pc:docMk/>
          <pc:sldMk cId="1513406925" sldId="312"/>
        </pc:sldMkLst>
        <pc:spChg chg="mod ord">
          <ac:chgData name="Christie, Nicola" userId="ff69d1dd-e25c-43e4-967b-488e4fc3caa6" providerId="ADAL" clId="{51453AEE-D026-478B-90C4-510C5817E421}" dt="2025-08-27T09:17:00.051" v="399" actId="26606"/>
          <ac:spMkLst>
            <pc:docMk/>
            <pc:sldMk cId="1513406925" sldId="312"/>
            <ac:spMk id="2" creationId="{BF71F4F5-193A-B35D-7A56-7DDB85FB50FE}"/>
          </ac:spMkLst>
        </pc:spChg>
        <pc:spChg chg="mod ord">
          <ac:chgData name="Christie, Nicola" userId="ff69d1dd-e25c-43e4-967b-488e4fc3caa6" providerId="ADAL" clId="{51453AEE-D026-478B-90C4-510C5817E421}" dt="2025-08-27T13:25:10.808" v="1704" actId="20577"/>
          <ac:spMkLst>
            <pc:docMk/>
            <pc:sldMk cId="1513406925" sldId="312"/>
            <ac:spMk id="6" creationId="{3F790462-F9E0-E976-D36D-705F9AB13EAA}"/>
          </ac:spMkLst>
        </pc:spChg>
        <pc:spChg chg="add">
          <ac:chgData name="Christie, Nicola" userId="ff69d1dd-e25c-43e4-967b-488e4fc3caa6" providerId="ADAL" clId="{51453AEE-D026-478B-90C4-510C5817E421}" dt="2025-08-27T09:17:00.051" v="399" actId="26606"/>
          <ac:spMkLst>
            <pc:docMk/>
            <pc:sldMk cId="1513406925" sldId="312"/>
            <ac:spMk id="28" creationId="{D7A453D2-15D8-4403-815F-291FA16340D9}"/>
          </ac:spMkLst>
        </pc:spChg>
        <pc:spChg chg="add">
          <ac:chgData name="Christie, Nicola" userId="ff69d1dd-e25c-43e4-967b-488e4fc3caa6" providerId="ADAL" clId="{51453AEE-D026-478B-90C4-510C5817E421}" dt="2025-08-27T09:17:00.051" v="399" actId="26606"/>
          <ac:spMkLst>
            <pc:docMk/>
            <pc:sldMk cId="1513406925" sldId="312"/>
            <ac:spMk id="30" creationId="{8161EA6B-09CA-445B-AB0D-8DF76FA92DEF}"/>
          </ac:spMkLst>
        </pc:spChg>
        <pc:spChg chg="add">
          <ac:chgData name="Christie, Nicola" userId="ff69d1dd-e25c-43e4-967b-488e4fc3caa6" providerId="ADAL" clId="{51453AEE-D026-478B-90C4-510C5817E421}" dt="2025-08-27T09:17:00.051" v="399" actId="26606"/>
          <ac:spMkLst>
            <pc:docMk/>
            <pc:sldMk cId="1513406925" sldId="312"/>
            <ac:spMk id="46" creationId="{B8114C98-A349-4111-A123-E8EAB86ABE30}"/>
          </ac:spMkLst>
        </pc:spChg>
        <pc:spChg chg="add">
          <ac:chgData name="Christie, Nicola" userId="ff69d1dd-e25c-43e4-967b-488e4fc3caa6" providerId="ADAL" clId="{51453AEE-D026-478B-90C4-510C5817E421}" dt="2025-08-27T09:17:00.051" v="399" actId="26606"/>
          <ac:spMkLst>
            <pc:docMk/>
            <pc:sldMk cId="1513406925" sldId="312"/>
            <ac:spMk id="54" creationId="{E2D3D3F2-ABBB-4453-B1C5-1BEBF7E4DD56}"/>
          </ac:spMkLst>
        </pc:spChg>
        <pc:picChg chg="add mod">
          <ac:chgData name="Christie, Nicola" userId="ff69d1dd-e25c-43e4-967b-488e4fc3caa6" providerId="ADAL" clId="{51453AEE-D026-478B-90C4-510C5817E421}" dt="2025-08-27T09:17:00.051" v="399" actId="26606"/>
          <ac:picMkLst>
            <pc:docMk/>
            <pc:sldMk cId="1513406925" sldId="312"/>
            <ac:picMk id="3" creationId="{20876267-785B-5806-6058-B6D42891C2DB}"/>
          </ac:picMkLst>
        </pc:picChg>
        <pc:picChg chg="add mod">
          <ac:chgData name="Christie, Nicola" userId="ff69d1dd-e25c-43e4-967b-488e4fc3caa6" providerId="ADAL" clId="{51453AEE-D026-478B-90C4-510C5817E421}" dt="2025-08-27T09:16:51.371" v="398"/>
          <ac:picMkLst>
            <pc:docMk/>
            <pc:sldMk cId="1513406925" sldId="312"/>
            <ac:picMk id="4" creationId="{D64E3957-9610-9C53-EFCD-79E92DD7BCAF}"/>
          </ac:picMkLst>
        </pc:picChg>
        <pc:picChg chg="mod ord">
          <ac:chgData name="Christie, Nicola" userId="ff69d1dd-e25c-43e4-967b-488e4fc3caa6" providerId="ADAL" clId="{51453AEE-D026-478B-90C4-510C5817E421}" dt="2025-08-27T09:17:00.051" v="399" actId="26606"/>
          <ac:picMkLst>
            <pc:docMk/>
            <pc:sldMk cId="1513406925" sldId="312"/>
            <ac:picMk id="5" creationId="{CA8F1CD5-1C6E-7D63-B0FF-1CEF16EDA5AC}"/>
          </ac:picMkLst>
        </pc:picChg>
      </pc:sldChg>
      <pc:sldChg chg="del">
        <pc:chgData name="Christie, Nicola" userId="ff69d1dd-e25c-43e4-967b-488e4fc3caa6" providerId="ADAL" clId="{51453AEE-D026-478B-90C4-510C5817E421}" dt="2025-08-27T08:49:26.396" v="214" actId="2696"/>
        <pc:sldMkLst>
          <pc:docMk/>
          <pc:sldMk cId="2606737720" sldId="312"/>
        </pc:sldMkLst>
      </pc:sldChg>
      <pc:sldChg chg="addSp delSp modSp mod">
        <pc:chgData name="Christie, Nicola" userId="ff69d1dd-e25c-43e4-967b-488e4fc3caa6" providerId="ADAL" clId="{51453AEE-D026-478B-90C4-510C5817E421}" dt="2025-08-27T13:19:47.050" v="1627" actId="255"/>
        <pc:sldMkLst>
          <pc:docMk/>
          <pc:sldMk cId="815677866" sldId="314"/>
        </pc:sldMkLst>
        <pc:spChg chg="mod">
          <ac:chgData name="Christie, Nicola" userId="ff69d1dd-e25c-43e4-967b-488e4fc3caa6" providerId="ADAL" clId="{51453AEE-D026-478B-90C4-510C5817E421}" dt="2025-08-27T13:11:45.275" v="1565" actId="26606"/>
          <ac:spMkLst>
            <pc:docMk/>
            <pc:sldMk cId="815677866" sldId="314"/>
            <ac:spMk id="2" creationId="{BEC79AD1-8AA2-8BA6-D31D-9EEB21C77EE0}"/>
          </ac:spMkLst>
        </pc:spChg>
        <pc:spChg chg="mod">
          <ac:chgData name="Christie, Nicola" userId="ff69d1dd-e25c-43e4-967b-488e4fc3caa6" providerId="ADAL" clId="{51453AEE-D026-478B-90C4-510C5817E421}" dt="2025-08-27T13:19:47.050" v="1627" actId="255"/>
          <ac:spMkLst>
            <pc:docMk/>
            <pc:sldMk cId="815677866" sldId="314"/>
            <ac:spMk id="3" creationId="{68AD9DFA-87B6-6AC3-97F4-AD223F28E443}"/>
          </ac:spMkLst>
        </pc:spChg>
        <pc:spChg chg="add del">
          <ac:chgData name="Christie, Nicola" userId="ff69d1dd-e25c-43e4-967b-488e4fc3caa6" providerId="ADAL" clId="{51453AEE-D026-478B-90C4-510C5817E421}" dt="2025-08-27T13:11:45.275" v="1565" actId="26606"/>
          <ac:spMkLst>
            <pc:docMk/>
            <pc:sldMk cId="815677866" sldId="314"/>
            <ac:spMk id="30" creationId="{04812C46-200A-4DEB-A05E-3ED6C68C2387}"/>
          </ac:spMkLst>
        </pc:spChg>
        <pc:spChg chg="add del">
          <ac:chgData name="Christie, Nicola" userId="ff69d1dd-e25c-43e4-967b-488e4fc3caa6" providerId="ADAL" clId="{51453AEE-D026-478B-90C4-510C5817E421}" dt="2025-08-27T13:11:45.275" v="1565" actId="26606"/>
          <ac:spMkLst>
            <pc:docMk/>
            <pc:sldMk cId="815677866" sldId="314"/>
            <ac:spMk id="32" creationId="{D1EA859B-E555-4109-94F3-6700E046E008}"/>
          </ac:spMkLst>
        </pc:spChg>
        <pc:picChg chg="add mod">
          <ac:chgData name="Christie, Nicola" userId="ff69d1dd-e25c-43e4-967b-488e4fc3caa6" providerId="ADAL" clId="{51453AEE-D026-478B-90C4-510C5817E421}" dt="2025-08-27T13:11:45.275" v="1565" actId="26606"/>
          <ac:picMkLst>
            <pc:docMk/>
            <pc:sldMk cId="815677866" sldId="314"/>
            <ac:picMk id="21" creationId="{1DC79242-B2E6-6551-80DF-6330C95262BE}"/>
          </ac:picMkLst>
        </pc:picChg>
      </pc:sldChg>
      <pc:sldChg chg="addSp delSp modSp mod">
        <pc:chgData name="Christie, Nicola" userId="ff69d1dd-e25c-43e4-967b-488e4fc3caa6" providerId="ADAL" clId="{51453AEE-D026-478B-90C4-510C5817E421}" dt="2025-08-27T13:09:55.954" v="1557" actId="26606"/>
        <pc:sldMkLst>
          <pc:docMk/>
          <pc:sldMk cId="2265602671" sldId="315"/>
        </pc:sldMkLst>
        <pc:spChg chg="mod">
          <ac:chgData name="Christie, Nicola" userId="ff69d1dd-e25c-43e4-967b-488e4fc3caa6" providerId="ADAL" clId="{51453AEE-D026-478B-90C4-510C5817E421}" dt="2025-08-27T13:09:55.954" v="1557" actId="26606"/>
          <ac:spMkLst>
            <pc:docMk/>
            <pc:sldMk cId="2265602671" sldId="315"/>
            <ac:spMk id="2" creationId="{BEC79AD1-8AA2-8BA6-D31D-9EEB21C77EE0}"/>
          </ac:spMkLst>
        </pc:spChg>
        <pc:spChg chg="add">
          <ac:chgData name="Christie, Nicola" userId="ff69d1dd-e25c-43e4-967b-488e4fc3caa6" providerId="ADAL" clId="{51453AEE-D026-478B-90C4-510C5817E421}" dt="2025-08-27T13:09:55.954" v="1557" actId="26606"/>
          <ac:spMkLst>
            <pc:docMk/>
            <pc:sldMk cId="2265602671" sldId="315"/>
            <ac:spMk id="52" creationId="{955A2079-FA98-4876-80F0-72364A7D2EA4}"/>
          </ac:spMkLst>
        </pc:spChg>
        <pc:graphicFrameChg chg="add mod modGraphic">
          <ac:chgData name="Christie, Nicola" userId="ff69d1dd-e25c-43e4-967b-488e4fc3caa6" providerId="ADAL" clId="{51453AEE-D026-478B-90C4-510C5817E421}" dt="2025-08-27T13:09:55.954" v="1557" actId="26606"/>
          <ac:graphicFrameMkLst>
            <pc:docMk/>
            <pc:sldMk cId="2265602671" sldId="315"/>
            <ac:graphicFrameMk id="39" creationId="{BEE423D3-8DC4-8549-77B8-8965960C9A30}"/>
          </ac:graphicFrameMkLst>
        </pc:graphicFrameChg>
      </pc:sldChg>
      <pc:sldChg chg="addSp delSp modSp mod">
        <pc:chgData name="Christie, Nicola" userId="ff69d1dd-e25c-43e4-967b-488e4fc3caa6" providerId="ADAL" clId="{51453AEE-D026-478B-90C4-510C5817E421}" dt="2025-08-27T09:42:06.665" v="696" actId="26606"/>
        <pc:sldMkLst>
          <pc:docMk/>
          <pc:sldMk cId="2307072604" sldId="316"/>
        </pc:sldMkLst>
        <pc:spChg chg="mod">
          <ac:chgData name="Christie, Nicola" userId="ff69d1dd-e25c-43e4-967b-488e4fc3caa6" providerId="ADAL" clId="{51453AEE-D026-478B-90C4-510C5817E421}" dt="2025-08-27T09:42:06.665" v="696" actId="26606"/>
          <ac:spMkLst>
            <pc:docMk/>
            <pc:sldMk cId="2307072604" sldId="316"/>
            <ac:spMk id="2" creationId="{BEC79AD1-8AA2-8BA6-D31D-9EEB21C77EE0}"/>
          </ac:spMkLst>
        </pc:spChg>
        <pc:spChg chg="add">
          <ac:chgData name="Christie, Nicola" userId="ff69d1dd-e25c-43e4-967b-488e4fc3caa6" providerId="ADAL" clId="{51453AEE-D026-478B-90C4-510C5817E421}" dt="2025-08-27T09:42:06.665" v="696" actId="26606"/>
          <ac:spMkLst>
            <pc:docMk/>
            <pc:sldMk cId="2307072604" sldId="316"/>
            <ac:spMk id="40" creationId="{B50AB553-2A96-4A92-96F2-93548E096954}"/>
          </ac:spMkLst>
        </pc:spChg>
        <pc:graphicFrameChg chg="add">
          <ac:chgData name="Christie, Nicola" userId="ff69d1dd-e25c-43e4-967b-488e4fc3caa6" providerId="ADAL" clId="{51453AEE-D026-478B-90C4-510C5817E421}" dt="2025-08-27T09:42:06.665" v="696" actId="26606"/>
          <ac:graphicFrameMkLst>
            <pc:docMk/>
            <pc:sldMk cId="2307072604" sldId="316"/>
            <ac:graphicFrameMk id="35" creationId="{BBCE402E-281E-D95D-DBEE-A314D74675CA}"/>
          </ac:graphicFrameMkLst>
        </pc:graphicFrameChg>
        <pc:picChg chg="add">
          <ac:chgData name="Christie, Nicola" userId="ff69d1dd-e25c-43e4-967b-488e4fc3caa6" providerId="ADAL" clId="{51453AEE-D026-478B-90C4-510C5817E421}" dt="2025-08-27T09:42:06.665" v="696" actId="26606"/>
          <ac:picMkLst>
            <pc:docMk/>
            <pc:sldMk cId="2307072604" sldId="316"/>
            <ac:picMk id="36" creationId="{E462B8B2-2F83-12FE-18FD-986DD8BDD969}"/>
          </ac:picMkLst>
        </pc:picChg>
      </pc:sldChg>
      <pc:sldChg chg="del">
        <pc:chgData name="Christie, Nicola" userId="ff69d1dd-e25c-43e4-967b-488e4fc3caa6" providerId="ADAL" clId="{51453AEE-D026-478B-90C4-510C5817E421}" dt="2025-08-27T09:27:37.804" v="612" actId="47"/>
        <pc:sldMkLst>
          <pc:docMk/>
          <pc:sldMk cId="192125433" sldId="318"/>
        </pc:sldMkLst>
      </pc:sldChg>
      <pc:sldChg chg="modSp del mod">
        <pc:chgData name="Christie, Nicola" userId="ff69d1dd-e25c-43e4-967b-488e4fc3caa6" providerId="ADAL" clId="{51453AEE-D026-478B-90C4-510C5817E421}" dt="2025-08-27T08:36:37.106" v="20" actId="47"/>
        <pc:sldMkLst>
          <pc:docMk/>
          <pc:sldMk cId="260329818" sldId="319"/>
        </pc:sldMkLst>
      </pc:sldChg>
      <pc:sldChg chg="ord">
        <pc:chgData name="Christie, Nicola" userId="ff69d1dd-e25c-43e4-967b-488e4fc3caa6" providerId="ADAL" clId="{51453AEE-D026-478B-90C4-510C5817E421}" dt="2025-08-27T12:36:07.898" v="1346"/>
        <pc:sldMkLst>
          <pc:docMk/>
          <pc:sldMk cId="3585899257" sldId="320"/>
        </pc:sldMkLst>
      </pc:sldChg>
      <pc:sldChg chg="addSp delSp modSp mod">
        <pc:chgData name="Christie, Nicola" userId="ff69d1dd-e25c-43e4-967b-488e4fc3caa6" providerId="ADAL" clId="{51453AEE-D026-478B-90C4-510C5817E421}" dt="2025-08-27T13:19:27.644" v="1626" actId="5793"/>
        <pc:sldMkLst>
          <pc:docMk/>
          <pc:sldMk cId="637186484" sldId="321"/>
        </pc:sldMkLst>
        <pc:spChg chg="mod">
          <ac:chgData name="Christie, Nicola" userId="ff69d1dd-e25c-43e4-967b-488e4fc3caa6" providerId="ADAL" clId="{51453AEE-D026-478B-90C4-510C5817E421}" dt="2025-08-27T13:19:13.787" v="1619" actId="20577"/>
          <ac:spMkLst>
            <pc:docMk/>
            <pc:sldMk cId="637186484" sldId="321"/>
            <ac:spMk id="2" creationId="{3BDD8197-2300-D075-DD87-739D2B8170B7}"/>
          </ac:spMkLst>
        </pc:spChg>
        <pc:graphicFrameChg chg="add mod">
          <ac:chgData name="Christie, Nicola" userId="ff69d1dd-e25c-43e4-967b-488e4fc3caa6" providerId="ADAL" clId="{51453AEE-D026-478B-90C4-510C5817E421}" dt="2025-08-27T13:19:27.644" v="1626" actId="5793"/>
          <ac:graphicFrameMkLst>
            <pc:docMk/>
            <pc:sldMk cId="637186484" sldId="321"/>
            <ac:graphicFrameMk id="5" creationId="{238E3390-DF69-ADBC-676F-8CACF6EE8EEB}"/>
          </ac:graphicFrameMkLst>
        </pc:graphicFrameChg>
      </pc:sldChg>
      <pc:sldChg chg="modSp new del mod">
        <pc:chgData name="Christie, Nicola" userId="ff69d1dd-e25c-43e4-967b-488e4fc3caa6" providerId="ADAL" clId="{51453AEE-D026-478B-90C4-510C5817E421}" dt="2025-08-27T13:02:59.111" v="1514" actId="47"/>
        <pc:sldMkLst>
          <pc:docMk/>
          <pc:sldMk cId="2565322121" sldId="322"/>
        </pc:sldMkLst>
      </pc:sldChg>
      <pc:sldChg chg="addSp delSp modSp add mod ord">
        <pc:chgData name="Christie, Nicola" userId="ff69d1dd-e25c-43e4-967b-488e4fc3caa6" providerId="ADAL" clId="{51453AEE-D026-478B-90C4-510C5817E421}" dt="2025-08-27T13:55:43.283" v="1999" actId="14100"/>
        <pc:sldMkLst>
          <pc:docMk/>
          <pc:sldMk cId="2286903195" sldId="323"/>
        </pc:sldMkLst>
        <pc:spChg chg="mod ord">
          <ac:chgData name="Christie, Nicola" userId="ff69d1dd-e25c-43e4-967b-488e4fc3caa6" providerId="ADAL" clId="{51453AEE-D026-478B-90C4-510C5817E421}" dt="2025-08-27T10:03:18.333" v="1336" actId="26606"/>
          <ac:spMkLst>
            <pc:docMk/>
            <pc:sldMk cId="2286903195" sldId="323"/>
            <ac:spMk id="2" creationId="{2033DE8F-872D-8346-CD18-1344B3E43CB0}"/>
          </ac:spMkLst>
        </pc:spChg>
        <pc:spChg chg="add del mod ord">
          <ac:chgData name="Christie, Nicola" userId="ff69d1dd-e25c-43e4-967b-488e4fc3caa6" providerId="ADAL" clId="{51453AEE-D026-478B-90C4-510C5817E421}" dt="2025-08-27T13:17:03.346" v="1579" actId="255"/>
          <ac:spMkLst>
            <pc:docMk/>
            <pc:sldMk cId="2286903195" sldId="323"/>
            <ac:spMk id="6" creationId="{C3434924-2391-4945-C3E9-02CF8BEC94DE}"/>
          </ac:spMkLst>
        </pc:spChg>
        <pc:spChg chg="add">
          <ac:chgData name="Christie, Nicola" userId="ff69d1dd-e25c-43e4-967b-488e4fc3caa6" providerId="ADAL" clId="{51453AEE-D026-478B-90C4-510C5817E421}" dt="2025-08-27T10:03:18.333" v="1336" actId="26606"/>
          <ac:spMkLst>
            <pc:docMk/>
            <pc:sldMk cId="2286903195" sldId="323"/>
            <ac:spMk id="91" creationId="{B5DAA40F-4F28-4316-934E-C55D7C3AA018}"/>
          </ac:spMkLst>
        </pc:spChg>
        <pc:spChg chg="add">
          <ac:chgData name="Christie, Nicola" userId="ff69d1dd-e25c-43e4-967b-488e4fc3caa6" providerId="ADAL" clId="{51453AEE-D026-478B-90C4-510C5817E421}" dt="2025-08-27T10:03:18.333" v="1336" actId="26606"/>
          <ac:spMkLst>
            <pc:docMk/>
            <pc:sldMk cId="2286903195" sldId="323"/>
            <ac:spMk id="92" creationId="{F6D467C8-A8E0-468B-B88D-9CEEE37BFC59}"/>
          </ac:spMkLst>
        </pc:spChg>
        <pc:spChg chg="add">
          <ac:chgData name="Christie, Nicola" userId="ff69d1dd-e25c-43e4-967b-488e4fc3caa6" providerId="ADAL" clId="{51453AEE-D026-478B-90C4-510C5817E421}" dt="2025-08-27T10:03:18.333" v="1336" actId="26606"/>
          <ac:spMkLst>
            <pc:docMk/>
            <pc:sldMk cId="2286903195" sldId="323"/>
            <ac:spMk id="93" creationId="{62677C27-4325-4BE2-B2C9-B721DA9E3CD4}"/>
          </ac:spMkLst>
        </pc:spChg>
        <pc:picChg chg="mod ord">
          <ac:chgData name="Christie, Nicola" userId="ff69d1dd-e25c-43e4-967b-488e4fc3caa6" providerId="ADAL" clId="{51453AEE-D026-478B-90C4-510C5817E421}" dt="2025-08-27T13:55:43.283" v="1999" actId="14100"/>
          <ac:picMkLst>
            <pc:docMk/>
            <pc:sldMk cId="2286903195" sldId="323"/>
            <ac:picMk id="9" creationId="{A333365A-E58C-5CF8-9B3A-FF741C6072E4}"/>
          </ac:picMkLst>
        </pc:picChg>
        <pc:picChg chg="add mod">
          <ac:chgData name="Christie, Nicola" userId="ff69d1dd-e25c-43e4-967b-488e4fc3caa6" providerId="ADAL" clId="{51453AEE-D026-478B-90C4-510C5817E421}" dt="2025-08-27T13:55:37.067" v="1998" actId="14100"/>
          <ac:picMkLst>
            <pc:docMk/>
            <pc:sldMk cId="2286903195" sldId="323"/>
            <ac:picMk id="10" creationId="{33A7AC7F-1CE7-35AC-EFE1-0F024AB0747B}"/>
          </ac:picMkLst>
        </pc:picChg>
      </pc:sldChg>
      <pc:sldChg chg="addSp modSp new mod setBg">
        <pc:chgData name="Christie, Nicola" userId="ff69d1dd-e25c-43e4-967b-488e4fc3caa6" providerId="ADAL" clId="{51453AEE-D026-478B-90C4-510C5817E421}" dt="2025-08-27T14:12:41.538" v="2248" actId="255"/>
        <pc:sldMkLst>
          <pc:docMk/>
          <pc:sldMk cId="87123440" sldId="324"/>
        </pc:sldMkLst>
        <pc:spChg chg="mod">
          <ac:chgData name="Christie, Nicola" userId="ff69d1dd-e25c-43e4-967b-488e4fc3caa6" providerId="ADAL" clId="{51453AEE-D026-478B-90C4-510C5817E421}" dt="2025-08-27T13:20:55.537" v="1631" actId="20577"/>
          <ac:spMkLst>
            <pc:docMk/>
            <pc:sldMk cId="87123440" sldId="324"/>
            <ac:spMk id="2" creationId="{77E8AB18-6F6B-D634-B00A-D1D79DD6F752}"/>
          </ac:spMkLst>
        </pc:spChg>
        <pc:spChg chg="mod">
          <ac:chgData name="Christie, Nicola" userId="ff69d1dd-e25c-43e4-967b-488e4fc3caa6" providerId="ADAL" clId="{51453AEE-D026-478B-90C4-510C5817E421}" dt="2025-08-27T14:12:41.538" v="2248" actId="255"/>
          <ac:spMkLst>
            <pc:docMk/>
            <pc:sldMk cId="87123440" sldId="324"/>
            <ac:spMk id="3" creationId="{621F9B0C-6D7B-049D-5609-F1E945E051C3}"/>
          </ac:spMkLst>
        </pc:spChg>
        <pc:spChg chg="add">
          <ac:chgData name="Christie, Nicola" userId="ff69d1dd-e25c-43e4-967b-488e4fc3caa6" providerId="ADAL" clId="{51453AEE-D026-478B-90C4-510C5817E421}" dt="2025-08-27T12:59:34.479" v="1504" actId="26606"/>
          <ac:spMkLst>
            <pc:docMk/>
            <pc:sldMk cId="87123440" sldId="324"/>
            <ac:spMk id="10" creationId="{D7A453D2-15D8-4403-815F-291FA16340D9}"/>
          </ac:spMkLst>
        </pc:spChg>
        <pc:spChg chg="add">
          <ac:chgData name="Christie, Nicola" userId="ff69d1dd-e25c-43e4-967b-488e4fc3caa6" providerId="ADAL" clId="{51453AEE-D026-478B-90C4-510C5817E421}" dt="2025-08-27T12:59:34.479" v="1504" actId="26606"/>
          <ac:spMkLst>
            <pc:docMk/>
            <pc:sldMk cId="87123440" sldId="324"/>
            <ac:spMk id="12" creationId="{8161EA6B-09CA-445B-AB0D-8DF76FA92DEF}"/>
          </ac:spMkLst>
        </pc:spChg>
        <pc:spChg chg="add">
          <ac:chgData name="Christie, Nicola" userId="ff69d1dd-e25c-43e4-967b-488e4fc3caa6" providerId="ADAL" clId="{51453AEE-D026-478B-90C4-510C5817E421}" dt="2025-08-27T12:59:34.479" v="1504" actId="26606"/>
          <ac:spMkLst>
            <pc:docMk/>
            <pc:sldMk cId="87123440" sldId="324"/>
            <ac:spMk id="22" creationId="{B8114C98-A349-4111-A123-E8EAB86ABE30}"/>
          </ac:spMkLst>
        </pc:spChg>
        <pc:spChg chg="add">
          <ac:chgData name="Christie, Nicola" userId="ff69d1dd-e25c-43e4-967b-488e4fc3caa6" providerId="ADAL" clId="{51453AEE-D026-478B-90C4-510C5817E421}" dt="2025-08-27T12:59:34.479" v="1504" actId="26606"/>
          <ac:spMkLst>
            <pc:docMk/>
            <pc:sldMk cId="87123440" sldId="324"/>
            <ac:spMk id="36" creationId="{E2D3D3F2-ABBB-4453-B1C5-1BEBF7E4DD56}"/>
          </ac:spMkLst>
        </pc:spChg>
        <pc:grpChg chg="add">
          <ac:chgData name="Christie, Nicola" userId="ff69d1dd-e25c-43e4-967b-488e4fc3caa6" providerId="ADAL" clId="{51453AEE-D026-478B-90C4-510C5817E421}" dt="2025-08-27T12:59:34.479" v="1504" actId="26606"/>
          <ac:grpSpMkLst>
            <pc:docMk/>
            <pc:sldMk cId="87123440" sldId="324"/>
            <ac:grpSpMk id="14" creationId="{1EA1DAFF-CECA-492F-BFA1-22C64956B8D9}"/>
          </ac:grpSpMkLst>
        </pc:grpChg>
        <pc:grpChg chg="add">
          <ac:chgData name="Christie, Nicola" userId="ff69d1dd-e25c-43e4-967b-488e4fc3caa6" providerId="ADAL" clId="{51453AEE-D026-478B-90C4-510C5817E421}" dt="2025-08-27T12:59:34.479" v="1504" actId="26606"/>
          <ac:grpSpMkLst>
            <pc:docMk/>
            <pc:sldMk cId="87123440" sldId="324"/>
            <ac:grpSpMk id="24" creationId="{670FB431-AE18-414D-92F4-1D12D1991152}"/>
          </ac:grpSpMkLst>
        </pc:grpChg>
        <pc:grpChg chg="add">
          <ac:chgData name="Christie, Nicola" userId="ff69d1dd-e25c-43e4-967b-488e4fc3caa6" providerId="ADAL" clId="{51453AEE-D026-478B-90C4-510C5817E421}" dt="2025-08-27T12:59:34.479" v="1504" actId="26606"/>
          <ac:grpSpMkLst>
            <pc:docMk/>
            <pc:sldMk cId="87123440" sldId="324"/>
            <ac:grpSpMk id="30" creationId="{AF19A774-30A5-488B-9BAF-629C6440294E}"/>
          </ac:grpSpMkLst>
        </pc:grpChg>
        <pc:picChg chg="add mod ord">
          <ac:chgData name="Christie, Nicola" userId="ff69d1dd-e25c-43e4-967b-488e4fc3caa6" providerId="ADAL" clId="{51453AEE-D026-478B-90C4-510C5817E421}" dt="2025-08-27T12:59:34.479" v="1504" actId="26606"/>
          <ac:picMkLst>
            <pc:docMk/>
            <pc:sldMk cId="87123440" sldId="324"/>
            <ac:picMk id="5" creationId="{FEA923A4-8292-6BBE-C573-9DE64DB06A9A}"/>
          </ac:picMkLst>
        </pc:picChg>
      </pc:sldChg>
      <pc:sldChg chg="addSp delSp modSp new del mod">
        <pc:chgData name="Christie, Nicola" userId="ff69d1dd-e25c-43e4-967b-488e4fc3caa6" providerId="ADAL" clId="{51453AEE-D026-478B-90C4-510C5817E421}" dt="2025-08-27T13:48:31.971" v="1814" actId="47"/>
        <pc:sldMkLst>
          <pc:docMk/>
          <pc:sldMk cId="1823804507" sldId="325"/>
        </pc:sldMkLst>
      </pc:sldChg>
      <pc:sldChg chg="addSp delSp modSp new mod setBg">
        <pc:chgData name="Christie, Nicola" userId="ff69d1dd-e25c-43e4-967b-488e4fc3caa6" providerId="ADAL" clId="{51453AEE-D026-478B-90C4-510C5817E421}" dt="2025-08-27T13:45:01.234" v="1807" actId="14100"/>
        <pc:sldMkLst>
          <pc:docMk/>
          <pc:sldMk cId="3899550015" sldId="326"/>
        </pc:sldMkLst>
        <pc:spChg chg="mod">
          <ac:chgData name="Christie, Nicola" userId="ff69d1dd-e25c-43e4-967b-488e4fc3caa6" providerId="ADAL" clId="{51453AEE-D026-478B-90C4-510C5817E421}" dt="2025-08-27T13:44:22.930" v="1804" actId="26606"/>
          <ac:spMkLst>
            <pc:docMk/>
            <pc:sldMk cId="3899550015" sldId="326"/>
            <ac:spMk id="2" creationId="{5EE4B3CB-FCAA-A024-3628-634A8A5C163B}"/>
          </ac:spMkLst>
        </pc:spChg>
        <pc:spChg chg="add mod">
          <ac:chgData name="Christie, Nicola" userId="ff69d1dd-e25c-43e4-967b-488e4fc3caa6" providerId="ADAL" clId="{51453AEE-D026-478B-90C4-510C5817E421}" dt="2025-08-27T13:44:22.930" v="1804" actId="26606"/>
          <ac:spMkLst>
            <pc:docMk/>
            <pc:sldMk cId="3899550015" sldId="326"/>
            <ac:spMk id="6" creationId="{5CB0FDC1-9FE1-4F47-E5A2-FFB421E26CB9}"/>
          </ac:spMkLst>
        </pc:spChg>
        <pc:spChg chg="add">
          <ac:chgData name="Christie, Nicola" userId="ff69d1dd-e25c-43e4-967b-488e4fc3caa6" providerId="ADAL" clId="{51453AEE-D026-478B-90C4-510C5817E421}" dt="2025-08-27T13:44:22.930" v="1804" actId="26606"/>
          <ac:spMkLst>
            <pc:docMk/>
            <pc:sldMk cId="3899550015" sldId="326"/>
            <ac:spMk id="46" creationId="{C4879EFC-8E62-4E00-973C-C45EE9EC676D}"/>
          </ac:spMkLst>
        </pc:spChg>
        <pc:spChg chg="add">
          <ac:chgData name="Christie, Nicola" userId="ff69d1dd-e25c-43e4-967b-488e4fc3caa6" providerId="ADAL" clId="{51453AEE-D026-478B-90C4-510C5817E421}" dt="2025-08-27T13:44:22.930" v="1804" actId="26606"/>
          <ac:spMkLst>
            <pc:docMk/>
            <pc:sldMk cId="3899550015" sldId="326"/>
            <ac:spMk id="47" creationId="{D6A9C53F-5F90-40A5-8C85-5412D39C8C68}"/>
          </ac:spMkLst>
        </pc:spChg>
        <pc:graphicFrameChg chg="add mod ord modGraphic">
          <ac:chgData name="Christie, Nicola" userId="ff69d1dd-e25c-43e4-967b-488e4fc3caa6" providerId="ADAL" clId="{51453AEE-D026-478B-90C4-510C5817E421}" dt="2025-08-27T13:44:22.930" v="1804" actId="26606"/>
          <ac:graphicFrameMkLst>
            <pc:docMk/>
            <pc:sldMk cId="3899550015" sldId="326"/>
            <ac:graphicFrameMk id="4" creationId="{4205E4C8-4D04-86D6-28CE-A55CD69DF88F}"/>
          </ac:graphicFrameMkLst>
        </pc:graphicFrameChg>
        <pc:picChg chg="add mod ord">
          <ac:chgData name="Christie, Nicola" userId="ff69d1dd-e25c-43e4-967b-488e4fc3caa6" providerId="ADAL" clId="{51453AEE-D026-478B-90C4-510C5817E421}" dt="2025-08-27T13:45:01.234" v="1807" actId="14100"/>
          <ac:picMkLst>
            <pc:docMk/>
            <pc:sldMk cId="3899550015" sldId="326"/>
            <ac:picMk id="7" creationId="{D5C9F42F-02AC-7656-EF19-C3F82D3A2ED7}"/>
          </ac:picMkLst>
        </pc:picChg>
      </pc:sldChg>
      <pc:sldChg chg="addSp modSp new mod setBg setClrOvrMap">
        <pc:chgData name="Christie, Nicola" userId="ff69d1dd-e25c-43e4-967b-488e4fc3caa6" providerId="ADAL" clId="{51453AEE-D026-478B-90C4-510C5817E421}" dt="2025-08-27T13:53:17.387" v="1983" actId="14100"/>
        <pc:sldMkLst>
          <pc:docMk/>
          <pc:sldMk cId="2069711384" sldId="327"/>
        </pc:sldMkLst>
        <pc:spChg chg="mod">
          <ac:chgData name="Christie, Nicola" userId="ff69d1dd-e25c-43e4-967b-488e4fc3caa6" providerId="ADAL" clId="{51453AEE-D026-478B-90C4-510C5817E421}" dt="2025-08-27T13:52:36.543" v="1980" actId="26606"/>
          <ac:spMkLst>
            <pc:docMk/>
            <pc:sldMk cId="2069711384" sldId="327"/>
            <ac:spMk id="2" creationId="{256AB291-D364-C9C1-1A29-B7826923E8F0}"/>
          </ac:spMkLst>
        </pc:spChg>
        <pc:spChg chg="mod">
          <ac:chgData name="Christie, Nicola" userId="ff69d1dd-e25c-43e4-967b-488e4fc3caa6" providerId="ADAL" clId="{51453AEE-D026-478B-90C4-510C5817E421}" dt="2025-08-27T13:53:17.387" v="1983" actId="14100"/>
          <ac:spMkLst>
            <pc:docMk/>
            <pc:sldMk cId="2069711384" sldId="327"/>
            <ac:spMk id="3" creationId="{F1F80D54-0B23-EF1B-0B95-FD9EC21850F6}"/>
          </ac:spMkLst>
        </pc:spChg>
        <pc:spChg chg="add">
          <ac:chgData name="Christie, Nicola" userId="ff69d1dd-e25c-43e4-967b-488e4fc3caa6" providerId="ADAL" clId="{51453AEE-D026-478B-90C4-510C5817E421}" dt="2025-08-27T13:52:36.543" v="1980" actId="26606"/>
          <ac:spMkLst>
            <pc:docMk/>
            <pc:sldMk cId="2069711384" sldId="327"/>
            <ac:spMk id="10" creationId="{CF62D2A7-8207-488C-9F46-316BA81A16C8}"/>
          </ac:spMkLst>
        </pc:spChg>
        <pc:spChg chg="add">
          <ac:chgData name="Christie, Nicola" userId="ff69d1dd-e25c-43e4-967b-488e4fc3caa6" providerId="ADAL" clId="{51453AEE-D026-478B-90C4-510C5817E421}" dt="2025-08-27T13:52:36.543" v="1980" actId="26606"/>
          <ac:spMkLst>
            <pc:docMk/>
            <pc:sldMk cId="2069711384" sldId="327"/>
            <ac:spMk id="12" creationId="{52AC6D7F-F068-4E11-BB06-F601D89BB980}"/>
          </ac:spMkLst>
        </pc:spChg>
        <pc:picChg chg="add">
          <ac:chgData name="Christie, Nicola" userId="ff69d1dd-e25c-43e4-967b-488e4fc3caa6" providerId="ADAL" clId="{51453AEE-D026-478B-90C4-510C5817E421}" dt="2025-08-27T13:52:36.543" v="1980" actId="26606"/>
          <ac:picMkLst>
            <pc:docMk/>
            <pc:sldMk cId="2069711384" sldId="327"/>
            <ac:picMk id="7" creationId="{273DB1A5-5F1D-4383-1D5A-14D379822F37}"/>
          </ac:picMkLst>
        </pc:picChg>
      </pc:sldChg>
      <pc:sldChg chg="addSp delSp modSp new mod setBg">
        <pc:chgData name="Christie, Nicola" userId="ff69d1dd-e25c-43e4-967b-488e4fc3caa6" providerId="ADAL" clId="{51453AEE-D026-478B-90C4-510C5817E421}" dt="2025-08-27T13:58:05.698" v="2082" actId="26606"/>
        <pc:sldMkLst>
          <pc:docMk/>
          <pc:sldMk cId="388640268" sldId="328"/>
        </pc:sldMkLst>
        <pc:spChg chg="mod">
          <ac:chgData name="Christie, Nicola" userId="ff69d1dd-e25c-43e4-967b-488e4fc3caa6" providerId="ADAL" clId="{51453AEE-D026-478B-90C4-510C5817E421}" dt="2025-08-27T13:58:05.698" v="2082" actId="26606"/>
          <ac:spMkLst>
            <pc:docMk/>
            <pc:sldMk cId="388640268" sldId="328"/>
            <ac:spMk id="2" creationId="{2AA75D63-1813-E4CE-6ED9-C9CD0277E002}"/>
          </ac:spMkLst>
        </pc:spChg>
        <pc:spChg chg="add">
          <ac:chgData name="Christie, Nicola" userId="ff69d1dd-e25c-43e4-967b-488e4fc3caa6" providerId="ADAL" clId="{51453AEE-D026-478B-90C4-510C5817E421}" dt="2025-08-27T13:58:05.698" v="2082" actId="26606"/>
          <ac:spMkLst>
            <pc:docMk/>
            <pc:sldMk cId="388640268" sldId="328"/>
            <ac:spMk id="9" creationId="{0C541B88-1AE9-40C3-AFD5-967787C1979F}"/>
          </ac:spMkLst>
        </pc:spChg>
        <pc:spChg chg="add">
          <ac:chgData name="Christie, Nicola" userId="ff69d1dd-e25c-43e4-967b-488e4fc3caa6" providerId="ADAL" clId="{51453AEE-D026-478B-90C4-510C5817E421}" dt="2025-08-27T13:58:05.698" v="2082" actId="26606"/>
          <ac:spMkLst>
            <pc:docMk/>
            <pc:sldMk cId="388640268" sldId="328"/>
            <ac:spMk id="11" creationId="{E5F17139-31EE-46AC-B04F-DBBD852DD6CB}"/>
          </ac:spMkLst>
        </pc:spChg>
        <pc:spChg chg="add">
          <ac:chgData name="Christie, Nicola" userId="ff69d1dd-e25c-43e4-967b-488e4fc3caa6" providerId="ADAL" clId="{51453AEE-D026-478B-90C4-510C5817E421}" dt="2025-08-27T13:58:05.698" v="2082" actId="26606"/>
          <ac:spMkLst>
            <pc:docMk/>
            <pc:sldMk cId="388640268" sldId="328"/>
            <ac:spMk id="17" creationId="{89D16701-DA76-4F72-BB63-E2C3FFBDFE0F}"/>
          </ac:spMkLst>
        </pc:spChg>
        <pc:spChg chg="add">
          <ac:chgData name="Christie, Nicola" userId="ff69d1dd-e25c-43e4-967b-488e4fc3caa6" providerId="ADAL" clId="{51453AEE-D026-478B-90C4-510C5817E421}" dt="2025-08-27T13:58:05.698" v="2082" actId="26606"/>
          <ac:spMkLst>
            <pc:docMk/>
            <pc:sldMk cId="388640268" sldId="328"/>
            <ac:spMk id="19" creationId="{1CC28BE1-9DC6-43FE-9582-39F091098D77}"/>
          </ac:spMkLst>
        </pc:spChg>
        <pc:grpChg chg="add">
          <ac:chgData name="Christie, Nicola" userId="ff69d1dd-e25c-43e4-967b-488e4fc3caa6" providerId="ADAL" clId="{51453AEE-D026-478B-90C4-510C5817E421}" dt="2025-08-27T13:58:05.698" v="2082" actId="26606"/>
          <ac:grpSpMkLst>
            <pc:docMk/>
            <pc:sldMk cId="388640268" sldId="328"/>
            <ac:grpSpMk id="13" creationId="{7CF625D3-71A3-4F30-A096-8EF334E959D0}"/>
          </ac:grpSpMkLst>
        </pc:grpChg>
        <pc:grpChg chg="add">
          <ac:chgData name="Christie, Nicola" userId="ff69d1dd-e25c-43e4-967b-488e4fc3caa6" providerId="ADAL" clId="{51453AEE-D026-478B-90C4-510C5817E421}" dt="2025-08-27T13:58:05.698" v="2082" actId="26606"/>
          <ac:grpSpMkLst>
            <pc:docMk/>
            <pc:sldMk cId="388640268" sldId="328"/>
            <ac:grpSpMk id="21" creationId="{AF9AF3F3-CE0C-4125-BDD7-346487FA0B40}"/>
          </ac:grpSpMkLst>
        </pc:grpChg>
        <pc:graphicFrameChg chg="add">
          <ac:chgData name="Christie, Nicola" userId="ff69d1dd-e25c-43e4-967b-488e4fc3caa6" providerId="ADAL" clId="{51453AEE-D026-478B-90C4-510C5817E421}" dt="2025-08-27T13:58:05.698" v="2082" actId="26606"/>
          <ac:graphicFrameMkLst>
            <pc:docMk/>
            <pc:sldMk cId="388640268" sldId="328"/>
            <ac:graphicFrameMk id="5" creationId="{6C487FAE-FEBD-C1DA-FBC1-FFB6A8CE0D54}"/>
          </ac:graphicFrameMkLst>
        </pc:graphicFrameChg>
      </pc:sldChg>
      <pc:sldChg chg="addSp modSp new mod setBg">
        <pc:chgData name="Christie, Nicola" userId="ff69d1dd-e25c-43e4-967b-488e4fc3caa6" providerId="ADAL" clId="{51453AEE-D026-478B-90C4-510C5817E421}" dt="2025-08-27T14:22:24.541" v="2313" actId="20577"/>
        <pc:sldMkLst>
          <pc:docMk/>
          <pc:sldMk cId="173585532" sldId="329"/>
        </pc:sldMkLst>
        <pc:spChg chg="add mod">
          <ac:chgData name="Christie, Nicola" userId="ff69d1dd-e25c-43e4-967b-488e4fc3caa6" providerId="ADAL" clId="{51453AEE-D026-478B-90C4-510C5817E421}" dt="2025-08-27T14:22:24.541" v="2313" actId="20577"/>
          <ac:spMkLst>
            <pc:docMk/>
            <pc:sldMk cId="173585532" sldId="329"/>
            <ac:spMk id="4" creationId="{04F31168-9C41-F3F1-C357-7750AAA36773}"/>
          </ac:spMkLst>
        </pc:spChg>
        <pc:spChg chg="add">
          <ac:chgData name="Christie, Nicola" userId="ff69d1dd-e25c-43e4-967b-488e4fc3caa6" providerId="ADAL" clId="{51453AEE-D026-478B-90C4-510C5817E421}" dt="2025-08-27T14:00:39.589" v="2161" actId="26606"/>
          <ac:spMkLst>
            <pc:docMk/>
            <pc:sldMk cId="173585532" sldId="329"/>
            <ac:spMk id="8" creationId="{AB8C311F-7253-4AED-9701-7FC0708C41C7}"/>
          </ac:spMkLst>
        </pc:spChg>
        <pc:spChg chg="add">
          <ac:chgData name="Christie, Nicola" userId="ff69d1dd-e25c-43e4-967b-488e4fc3caa6" providerId="ADAL" clId="{51453AEE-D026-478B-90C4-510C5817E421}" dt="2025-08-27T14:00:39.589" v="2161" actId="26606"/>
          <ac:spMkLst>
            <pc:docMk/>
            <pc:sldMk cId="173585532" sldId="329"/>
            <ac:spMk id="10" creationId="{E2384209-CB15-4CDF-9D31-C44FD9A3F20D}"/>
          </ac:spMkLst>
        </pc:spChg>
        <pc:spChg chg="add">
          <ac:chgData name="Christie, Nicola" userId="ff69d1dd-e25c-43e4-967b-488e4fc3caa6" providerId="ADAL" clId="{51453AEE-D026-478B-90C4-510C5817E421}" dt="2025-08-27T14:00:39.589" v="2161" actId="26606"/>
          <ac:spMkLst>
            <pc:docMk/>
            <pc:sldMk cId="173585532" sldId="329"/>
            <ac:spMk id="12" creationId="{2633B3B5-CC90-43F0-8714-D31D1F3F0209}"/>
          </ac:spMkLst>
        </pc:spChg>
        <pc:spChg chg="add">
          <ac:chgData name="Christie, Nicola" userId="ff69d1dd-e25c-43e4-967b-488e4fc3caa6" providerId="ADAL" clId="{51453AEE-D026-478B-90C4-510C5817E421}" dt="2025-08-27T14:00:39.589" v="2161" actId="26606"/>
          <ac:spMkLst>
            <pc:docMk/>
            <pc:sldMk cId="173585532" sldId="329"/>
            <ac:spMk id="14" creationId="{A8D57A06-A426-446D-B02C-A2DC6B62E45E}"/>
          </ac:spMkLst>
        </pc:spChg>
        <pc:picChg chg="add mod">
          <ac:chgData name="Christie, Nicola" userId="ff69d1dd-e25c-43e4-967b-488e4fc3caa6" providerId="ADAL" clId="{51453AEE-D026-478B-90C4-510C5817E421}" dt="2025-08-27T14:00:39.589" v="2161" actId="26606"/>
          <ac:picMkLst>
            <pc:docMk/>
            <pc:sldMk cId="173585532" sldId="329"/>
            <ac:picMk id="3" creationId="{F99CD429-0970-2ED2-F02E-5A169201C721}"/>
          </ac:picMkLst>
        </pc:picChg>
      </pc:sldChg>
      <pc:sldChg chg="modSp new del mod">
        <pc:chgData name="Christie, Nicola" userId="ff69d1dd-e25c-43e4-967b-488e4fc3caa6" providerId="ADAL" clId="{51453AEE-D026-478B-90C4-510C5817E421}" dt="2025-08-27T13:59:32.136" v="2157" actId="47"/>
        <pc:sldMkLst>
          <pc:docMk/>
          <pc:sldMk cId="4098939571" sldId="329"/>
        </pc:sldMkLst>
      </pc:sldChg>
    </pc:docChg>
  </pc:docChgLst>
  <pc:docChgLst>
    <pc:chgData name="Christie, Nicola" userId="ff69d1dd-e25c-43e4-967b-488e4fc3caa6" providerId="ADAL" clId="{F3EFCFD7-A9C7-468A-B17A-EC90578558F6}"/>
    <pc:docChg chg="undo custSel addSld delSld modSld sldOrd">
      <pc:chgData name="Christie, Nicola" userId="ff69d1dd-e25c-43e4-967b-488e4fc3caa6" providerId="ADAL" clId="{F3EFCFD7-A9C7-468A-B17A-EC90578558F6}" dt="2025-08-26T17:01:44.394" v="584" actId="47"/>
      <pc:docMkLst>
        <pc:docMk/>
      </pc:docMkLst>
      <pc:sldChg chg="modSp mod">
        <pc:chgData name="Christie, Nicola" userId="ff69d1dd-e25c-43e4-967b-488e4fc3caa6" providerId="ADAL" clId="{F3EFCFD7-A9C7-468A-B17A-EC90578558F6}" dt="2025-08-26T16:55:21.225" v="517" actId="20577"/>
        <pc:sldMkLst>
          <pc:docMk/>
          <pc:sldMk cId="0" sldId="256"/>
        </pc:sldMkLst>
        <pc:spChg chg="mod">
          <ac:chgData name="Christie, Nicola" userId="ff69d1dd-e25c-43e4-967b-488e4fc3caa6" providerId="ADAL" clId="{F3EFCFD7-A9C7-468A-B17A-EC90578558F6}" dt="2025-08-26T16:55:21.225" v="517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Christie, Nicola" userId="ff69d1dd-e25c-43e4-967b-488e4fc3caa6" providerId="ADAL" clId="{F3EFCFD7-A9C7-468A-B17A-EC90578558F6}" dt="2025-08-26T16:11:02.866" v="3" actId="14100"/>
        <pc:sldMkLst>
          <pc:docMk/>
          <pc:sldMk cId="0" sldId="258"/>
        </pc:sldMkLst>
        <pc:spChg chg="mod">
          <ac:chgData name="Christie, Nicola" userId="ff69d1dd-e25c-43e4-967b-488e4fc3caa6" providerId="ADAL" clId="{F3EFCFD7-A9C7-468A-B17A-EC90578558F6}" dt="2025-08-26T16:11:02.866" v="3" actId="14100"/>
          <ac:spMkLst>
            <pc:docMk/>
            <pc:sldMk cId="0" sldId="258"/>
            <ac:spMk id="3" creationId="{00000000-0000-0000-0000-000000000000}"/>
          </ac:spMkLst>
        </pc:spChg>
      </pc:sldChg>
      <pc:sldChg chg="addSp delSp modSp mod ord">
        <pc:chgData name="Christie, Nicola" userId="ff69d1dd-e25c-43e4-967b-488e4fc3caa6" providerId="ADAL" clId="{F3EFCFD7-A9C7-468A-B17A-EC90578558F6}" dt="2025-08-26T17:01:42.363" v="583" actId="1076"/>
        <pc:sldMkLst>
          <pc:docMk/>
          <pc:sldMk cId="0" sldId="259"/>
        </pc:sldMkLst>
        <pc:spChg chg="mod">
          <ac:chgData name="Christie, Nicola" userId="ff69d1dd-e25c-43e4-967b-488e4fc3caa6" providerId="ADAL" clId="{F3EFCFD7-A9C7-468A-B17A-EC90578558F6}" dt="2025-08-26T16:56:51.166" v="522" actId="26606"/>
          <ac:spMkLst>
            <pc:docMk/>
            <pc:sldMk cId="0" sldId="259"/>
            <ac:spMk id="2" creationId="{00000000-0000-0000-0000-000000000000}"/>
          </ac:spMkLst>
        </pc:spChg>
        <pc:spChg chg="mod">
          <ac:chgData name="Christie, Nicola" userId="ff69d1dd-e25c-43e4-967b-488e4fc3caa6" providerId="ADAL" clId="{F3EFCFD7-A9C7-468A-B17A-EC90578558F6}" dt="2025-08-26T17:01:42.363" v="583" actId="1076"/>
          <ac:spMkLst>
            <pc:docMk/>
            <pc:sldMk cId="0" sldId="259"/>
            <ac:spMk id="3" creationId="{00000000-0000-0000-0000-000000000000}"/>
          </ac:spMkLst>
        </pc:spChg>
      </pc:sldChg>
      <pc:sldChg chg="del">
        <pc:chgData name="Christie, Nicola" userId="ff69d1dd-e25c-43e4-967b-488e4fc3caa6" providerId="ADAL" clId="{F3EFCFD7-A9C7-468A-B17A-EC90578558F6}" dt="2025-08-26T17:00:26.548" v="575" actId="2696"/>
        <pc:sldMkLst>
          <pc:docMk/>
          <pc:sldMk cId="0" sldId="260"/>
        </pc:sldMkLst>
      </pc:sldChg>
      <pc:sldChg chg="modSp add del mod">
        <pc:chgData name="Christie, Nicola" userId="ff69d1dd-e25c-43e4-967b-488e4fc3caa6" providerId="ADAL" clId="{F3EFCFD7-A9C7-468A-B17A-EC90578558F6}" dt="2025-08-26T17:01:44.394" v="584" actId="47"/>
        <pc:sldMkLst>
          <pc:docMk/>
          <pc:sldMk cId="2389418265" sldId="260"/>
        </pc:sldMkLst>
      </pc:sldChg>
      <pc:sldChg chg="del">
        <pc:chgData name="Christie, Nicola" userId="ff69d1dd-e25c-43e4-967b-488e4fc3caa6" providerId="ADAL" clId="{F3EFCFD7-A9C7-468A-B17A-EC90578558F6}" dt="2025-08-26T16:49:31.972" v="481" actId="47"/>
        <pc:sldMkLst>
          <pc:docMk/>
          <pc:sldMk cId="0" sldId="261"/>
        </pc:sldMkLst>
      </pc:sldChg>
      <pc:sldChg chg="del">
        <pc:chgData name="Christie, Nicola" userId="ff69d1dd-e25c-43e4-967b-488e4fc3caa6" providerId="ADAL" clId="{F3EFCFD7-A9C7-468A-B17A-EC90578558F6}" dt="2025-08-26T16:49:07.516" v="480" actId="47"/>
        <pc:sldMkLst>
          <pc:docMk/>
          <pc:sldMk cId="0" sldId="262"/>
        </pc:sldMkLst>
      </pc:sldChg>
      <pc:sldChg chg="modSp del mod ord">
        <pc:chgData name="Christie, Nicola" userId="ff69d1dd-e25c-43e4-967b-488e4fc3caa6" providerId="ADAL" clId="{F3EFCFD7-A9C7-468A-B17A-EC90578558F6}" dt="2025-08-26T16:46:17.471" v="472" actId="47"/>
        <pc:sldMkLst>
          <pc:docMk/>
          <pc:sldMk cId="0" sldId="263"/>
        </pc:sldMkLst>
      </pc:sldChg>
      <pc:sldChg chg="ord">
        <pc:chgData name="Christie, Nicola" userId="ff69d1dd-e25c-43e4-967b-488e4fc3caa6" providerId="ADAL" clId="{F3EFCFD7-A9C7-468A-B17A-EC90578558F6}" dt="2025-08-26T16:44:39.752" v="465"/>
        <pc:sldMkLst>
          <pc:docMk/>
          <pc:sldMk cId="0" sldId="264"/>
        </pc:sldMkLst>
      </pc:sldChg>
      <pc:sldChg chg="del">
        <pc:chgData name="Christie, Nicola" userId="ff69d1dd-e25c-43e4-967b-488e4fc3caa6" providerId="ADAL" clId="{F3EFCFD7-A9C7-468A-B17A-EC90578558F6}" dt="2025-08-26T16:54:34.867" v="508" actId="47"/>
        <pc:sldMkLst>
          <pc:docMk/>
          <pc:sldMk cId="0" sldId="266"/>
        </pc:sldMkLst>
      </pc:sldChg>
      <pc:sldChg chg="addSp delSp modSp mod setBg">
        <pc:chgData name="Christie, Nicola" userId="ff69d1dd-e25c-43e4-967b-488e4fc3caa6" providerId="ADAL" clId="{F3EFCFD7-A9C7-468A-B17A-EC90578558F6}" dt="2025-08-26T16:27:07.358" v="286" actId="26606"/>
        <pc:sldMkLst>
          <pc:docMk/>
          <pc:sldMk cId="0" sldId="270"/>
        </pc:sldMkLst>
      </pc:sldChg>
      <pc:sldChg chg="addSp delSp modSp del mod">
        <pc:chgData name="Christie, Nicola" userId="ff69d1dd-e25c-43e4-967b-488e4fc3caa6" providerId="ADAL" clId="{F3EFCFD7-A9C7-468A-B17A-EC90578558F6}" dt="2025-08-26T16:44:54.908" v="466" actId="47"/>
        <pc:sldMkLst>
          <pc:docMk/>
          <pc:sldMk cId="0" sldId="271"/>
        </pc:sldMkLst>
      </pc:sldChg>
      <pc:sldChg chg="del">
        <pc:chgData name="Christie, Nicola" userId="ff69d1dd-e25c-43e4-967b-488e4fc3caa6" providerId="ADAL" clId="{F3EFCFD7-A9C7-468A-B17A-EC90578558F6}" dt="2025-08-26T16:40:36.880" v="458" actId="47"/>
        <pc:sldMkLst>
          <pc:docMk/>
          <pc:sldMk cId="0" sldId="272"/>
        </pc:sldMkLst>
      </pc:sldChg>
      <pc:sldChg chg="del">
        <pc:chgData name="Christie, Nicola" userId="ff69d1dd-e25c-43e4-967b-488e4fc3caa6" providerId="ADAL" clId="{F3EFCFD7-A9C7-468A-B17A-EC90578558F6}" dt="2025-08-26T16:40:24.037" v="457" actId="47"/>
        <pc:sldMkLst>
          <pc:docMk/>
          <pc:sldMk cId="0" sldId="273"/>
        </pc:sldMkLst>
      </pc:sldChg>
      <pc:sldChg chg="addSp delSp modSp mod">
        <pc:chgData name="Christie, Nicola" userId="ff69d1dd-e25c-43e4-967b-488e4fc3caa6" providerId="ADAL" clId="{F3EFCFD7-A9C7-468A-B17A-EC90578558F6}" dt="2025-08-26T16:48:18.038" v="479" actId="20577"/>
        <pc:sldMkLst>
          <pc:docMk/>
          <pc:sldMk cId="0" sldId="275"/>
        </pc:sldMkLst>
        <pc:spChg chg="mod">
          <ac:chgData name="Christie, Nicola" userId="ff69d1dd-e25c-43e4-967b-488e4fc3caa6" providerId="ADAL" clId="{F3EFCFD7-A9C7-468A-B17A-EC90578558F6}" dt="2025-08-26T16:48:18.038" v="479" actId="20577"/>
          <ac:spMkLst>
            <pc:docMk/>
            <pc:sldMk cId="0" sldId="275"/>
            <ac:spMk id="2" creationId="{00000000-0000-0000-0000-000000000000}"/>
          </ac:spMkLst>
        </pc:spChg>
        <pc:spChg chg="add">
          <ac:chgData name="Christie, Nicola" userId="ff69d1dd-e25c-43e4-967b-488e4fc3caa6" providerId="ADAL" clId="{F3EFCFD7-A9C7-468A-B17A-EC90578558F6}" dt="2025-08-26T16:27:52.659" v="288" actId="26606"/>
          <ac:spMkLst>
            <pc:docMk/>
            <pc:sldMk cId="0" sldId="275"/>
            <ac:spMk id="20" creationId="{0C541B88-1AE9-40C3-AFD5-967787C1979F}"/>
          </ac:spMkLst>
        </pc:spChg>
        <pc:spChg chg="add">
          <ac:chgData name="Christie, Nicola" userId="ff69d1dd-e25c-43e4-967b-488e4fc3caa6" providerId="ADAL" clId="{F3EFCFD7-A9C7-468A-B17A-EC90578558F6}" dt="2025-08-26T16:27:52.659" v="288" actId="26606"/>
          <ac:spMkLst>
            <pc:docMk/>
            <pc:sldMk cId="0" sldId="275"/>
            <ac:spMk id="22" creationId="{E5F17139-31EE-46AC-B04F-DBBD852DD6CB}"/>
          </ac:spMkLst>
        </pc:spChg>
        <pc:spChg chg="add">
          <ac:chgData name="Christie, Nicola" userId="ff69d1dd-e25c-43e4-967b-488e4fc3caa6" providerId="ADAL" clId="{F3EFCFD7-A9C7-468A-B17A-EC90578558F6}" dt="2025-08-26T16:27:52.659" v="288" actId="26606"/>
          <ac:spMkLst>
            <pc:docMk/>
            <pc:sldMk cId="0" sldId="275"/>
            <ac:spMk id="28" creationId="{89D16701-DA76-4F72-BB63-E2C3FFBDFE0F}"/>
          </ac:spMkLst>
        </pc:spChg>
        <pc:spChg chg="add">
          <ac:chgData name="Christie, Nicola" userId="ff69d1dd-e25c-43e4-967b-488e4fc3caa6" providerId="ADAL" clId="{F3EFCFD7-A9C7-468A-B17A-EC90578558F6}" dt="2025-08-26T16:27:52.659" v="288" actId="26606"/>
          <ac:spMkLst>
            <pc:docMk/>
            <pc:sldMk cId="0" sldId="275"/>
            <ac:spMk id="30" creationId="{1CC28BE1-9DC6-43FE-9582-39F091098D77}"/>
          </ac:spMkLst>
        </pc:spChg>
        <pc:graphicFrameChg chg="mod modGraphic">
          <ac:chgData name="Christie, Nicola" userId="ff69d1dd-e25c-43e4-967b-488e4fc3caa6" providerId="ADAL" clId="{F3EFCFD7-A9C7-468A-B17A-EC90578558F6}" dt="2025-08-26T16:27:52.659" v="288" actId="26606"/>
          <ac:graphicFrameMkLst>
            <pc:docMk/>
            <pc:sldMk cId="0" sldId="275"/>
            <ac:graphicFrameMk id="5" creationId="{A3489605-6575-9C71-CD6B-4D9CC32618FF}"/>
          </ac:graphicFrameMkLst>
        </pc:graphicFrameChg>
      </pc:sldChg>
      <pc:sldChg chg="modSp del mod">
        <pc:chgData name="Christie, Nicola" userId="ff69d1dd-e25c-43e4-967b-488e4fc3caa6" providerId="ADAL" clId="{F3EFCFD7-A9C7-468A-B17A-EC90578558F6}" dt="2025-08-26T17:00:07.757" v="574" actId="47"/>
        <pc:sldMkLst>
          <pc:docMk/>
          <pc:sldMk cId="2852330045" sldId="279"/>
        </pc:sldMkLst>
      </pc:sldChg>
      <pc:sldChg chg="add">
        <pc:chgData name="Christie, Nicola" userId="ff69d1dd-e25c-43e4-967b-488e4fc3caa6" providerId="ADAL" clId="{F3EFCFD7-A9C7-468A-B17A-EC90578558F6}" dt="2025-08-26T17:00:39.578" v="576"/>
        <pc:sldMkLst>
          <pc:docMk/>
          <pc:sldMk cId="2810122475" sldId="280"/>
        </pc:sldMkLst>
      </pc:sldChg>
      <pc:sldChg chg="del">
        <pc:chgData name="Christie, Nicola" userId="ff69d1dd-e25c-43e4-967b-488e4fc3caa6" providerId="ADAL" clId="{F3EFCFD7-A9C7-468A-B17A-EC90578558F6}" dt="2025-08-26T17:00:26.548" v="575" actId="2696"/>
        <pc:sldMkLst>
          <pc:docMk/>
          <pc:sldMk cId="4183504579" sldId="280"/>
        </pc:sldMkLst>
      </pc:sldChg>
      <pc:sldChg chg="ord">
        <pc:chgData name="Christie, Nicola" userId="ff69d1dd-e25c-43e4-967b-488e4fc3caa6" providerId="ADAL" clId="{F3EFCFD7-A9C7-468A-B17A-EC90578558F6}" dt="2025-08-26T16:47:49.603" v="475"/>
        <pc:sldMkLst>
          <pc:docMk/>
          <pc:sldMk cId="2391858309" sldId="281"/>
        </pc:sldMkLst>
      </pc:sldChg>
      <pc:sldChg chg="del">
        <pc:chgData name="Christie, Nicola" userId="ff69d1dd-e25c-43e4-967b-488e4fc3caa6" providerId="ADAL" clId="{F3EFCFD7-A9C7-468A-B17A-EC90578558F6}" dt="2025-08-26T16:41:46.338" v="459" actId="47"/>
        <pc:sldMkLst>
          <pc:docMk/>
          <pc:sldMk cId="119670026" sldId="282"/>
        </pc:sldMkLst>
      </pc:sldChg>
      <pc:sldChg chg="addSp delSp modSp del mod">
        <pc:chgData name="Christie, Nicola" userId="ff69d1dd-e25c-43e4-967b-488e4fc3caa6" providerId="ADAL" clId="{F3EFCFD7-A9C7-468A-B17A-EC90578558F6}" dt="2025-08-26T16:37:12.151" v="334" actId="47"/>
        <pc:sldMkLst>
          <pc:docMk/>
          <pc:sldMk cId="17159550" sldId="290"/>
        </pc:sldMkLst>
      </pc:sldChg>
      <pc:sldChg chg="del">
        <pc:chgData name="Christie, Nicola" userId="ff69d1dd-e25c-43e4-967b-488e4fc3caa6" providerId="ADAL" clId="{F3EFCFD7-A9C7-468A-B17A-EC90578558F6}" dt="2025-08-26T16:43:14.347" v="463" actId="47"/>
        <pc:sldMkLst>
          <pc:docMk/>
          <pc:sldMk cId="3988858706" sldId="291"/>
        </pc:sldMkLst>
      </pc:sldChg>
      <pc:sldChg chg="addSp delSp modSp mod">
        <pc:chgData name="Christie, Nicola" userId="ff69d1dd-e25c-43e4-967b-488e4fc3caa6" providerId="ADAL" clId="{F3EFCFD7-A9C7-468A-B17A-EC90578558F6}" dt="2025-08-26T16:57:42.244" v="531" actId="20577"/>
        <pc:sldMkLst>
          <pc:docMk/>
          <pc:sldMk cId="2775093824" sldId="292"/>
        </pc:sldMkLst>
        <pc:spChg chg="mod ord">
          <ac:chgData name="Christie, Nicola" userId="ff69d1dd-e25c-43e4-967b-488e4fc3caa6" providerId="ADAL" clId="{F3EFCFD7-A9C7-468A-B17A-EC90578558F6}" dt="2025-08-26T16:57:34.990" v="526" actId="26606"/>
          <ac:spMkLst>
            <pc:docMk/>
            <pc:sldMk cId="2775093824" sldId="292"/>
            <ac:spMk id="2" creationId="{74F1364C-496A-9691-B977-D193491CA87B}"/>
          </ac:spMkLst>
        </pc:spChg>
        <pc:spChg chg="mod">
          <ac:chgData name="Christie, Nicola" userId="ff69d1dd-e25c-43e4-967b-488e4fc3caa6" providerId="ADAL" clId="{F3EFCFD7-A9C7-468A-B17A-EC90578558F6}" dt="2025-08-26T16:57:42.244" v="531" actId="20577"/>
          <ac:spMkLst>
            <pc:docMk/>
            <pc:sldMk cId="2775093824" sldId="292"/>
            <ac:spMk id="3" creationId="{1F838D72-D3AB-590A-0C41-7AC939E9A9DC}"/>
          </ac:spMkLst>
        </pc:spChg>
        <pc:spChg chg="add">
          <ac:chgData name="Christie, Nicola" userId="ff69d1dd-e25c-43e4-967b-488e4fc3caa6" providerId="ADAL" clId="{F3EFCFD7-A9C7-468A-B17A-EC90578558F6}" dt="2025-08-26T16:57:34.990" v="526" actId="26606"/>
          <ac:spMkLst>
            <pc:docMk/>
            <pc:sldMk cId="2775093824" sldId="292"/>
            <ac:spMk id="70" creationId="{A3C210E6-A35A-4F68-8D60-801A019C75B8}"/>
          </ac:spMkLst>
        </pc:spChg>
        <pc:spChg chg="add">
          <ac:chgData name="Christie, Nicola" userId="ff69d1dd-e25c-43e4-967b-488e4fc3caa6" providerId="ADAL" clId="{F3EFCFD7-A9C7-468A-B17A-EC90578558F6}" dt="2025-08-26T16:57:34.990" v="526" actId="26606"/>
          <ac:spMkLst>
            <pc:docMk/>
            <pc:sldMk cId="2775093824" sldId="292"/>
            <ac:spMk id="72" creationId="{345B26DA-1C6B-4C66-81C9-9C1877FC2DB1}"/>
          </ac:spMkLst>
        </pc:spChg>
        <pc:spChg chg="add">
          <ac:chgData name="Christie, Nicola" userId="ff69d1dd-e25c-43e4-967b-488e4fc3caa6" providerId="ADAL" clId="{F3EFCFD7-A9C7-468A-B17A-EC90578558F6}" dt="2025-08-26T16:57:34.990" v="526" actId="26606"/>
          <ac:spMkLst>
            <pc:docMk/>
            <pc:sldMk cId="2775093824" sldId="292"/>
            <ac:spMk id="73" creationId="{98DE6C44-43F8-4DE4-AB81-66853FFEA09A}"/>
          </ac:spMkLst>
        </pc:spChg>
        <pc:spChg chg="add">
          <ac:chgData name="Christie, Nicola" userId="ff69d1dd-e25c-43e4-967b-488e4fc3caa6" providerId="ADAL" clId="{F3EFCFD7-A9C7-468A-B17A-EC90578558F6}" dt="2025-08-26T16:57:34.990" v="526" actId="26606"/>
          <ac:spMkLst>
            <pc:docMk/>
            <pc:sldMk cId="2775093824" sldId="292"/>
            <ac:spMk id="74" creationId="{2409529B-9B56-4F10-BE4D-F934DB89E57E}"/>
          </ac:spMkLst>
        </pc:spChg>
        <pc:picChg chg="mod">
          <ac:chgData name="Christie, Nicola" userId="ff69d1dd-e25c-43e4-967b-488e4fc3caa6" providerId="ADAL" clId="{F3EFCFD7-A9C7-468A-B17A-EC90578558F6}" dt="2025-08-26T16:57:34.971" v="525" actId="26606"/>
          <ac:picMkLst>
            <pc:docMk/>
            <pc:sldMk cId="2775093824" sldId="292"/>
            <ac:picMk id="5" creationId="{1BFC53E8-F7F3-DA6D-F791-C57820CEB9EA}"/>
          </ac:picMkLst>
        </pc:picChg>
        <pc:picChg chg="mod ord">
          <ac:chgData name="Christie, Nicola" userId="ff69d1dd-e25c-43e4-967b-488e4fc3caa6" providerId="ADAL" clId="{F3EFCFD7-A9C7-468A-B17A-EC90578558F6}" dt="2025-08-26T16:57:34.971" v="525" actId="26606"/>
          <ac:picMkLst>
            <pc:docMk/>
            <pc:sldMk cId="2775093824" sldId="292"/>
            <ac:picMk id="6" creationId="{A1EB08C0-6D24-A274-500D-CAB1D920C62E}"/>
          </ac:picMkLst>
        </pc:picChg>
        <pc:picChg chg="mod ord">
          <ac:chgData name="Christie, Nicola" userId="ff69d1dd-e25c-43e4-967b-488e4fc3caa6" providerId="ADAL" clId="{F3EFCFD7-A9C7-468A-B17A-EC90578558F6}" dt="2025-08-26T16:57:34.971" v="525" actId="26606"/>
          <ac:picMkLst>
            <pc:docMk/>
            <pc:sldMk cId="2775093824" sldId="292"/>
            <ac:picMk id="9" creationId="{54862E44-AFD3-B01B-5ADF-CE949C185E19}"/>
          </ac:picMkLst>
        </pc:picChg>
      </pc:sldChg>
      <pc:sldChg chg="addSp delSp modSp mod addAnim delAnim">
        <pc:chgData name="Christie, Nicola" userId="ff69d1dd-e25c-43e4-967b-488e4fc3caa6" providerId="ADAL" clId="{F3EFCFD7-A9C7-468A-B17A-EC90578558F6}" dt="2025-08-26T16:33:09.613" v="333" actId="313"/>
        <pc:sldMkLst>
          <pc:docMk/>
          <pc:sldMk cId="2885426739" sldId="297"/>
        </pc:sldMkLst>
        <pc:spChg chg="add mod">
          <ac:chgData name="Christie, Nicola" userId="ff69d1dd-e25c-43e4-967b-488e4fc3caa6" providerId="ADAL" clId="{F3EFCFD7-A9C7-468A-B17A-EC90578558F6}" dt="2025-08-26T16:33:09.613" v="333" actId="313"/>
          <ac:spMkLst>
            <pc:docMk/>
            <pc:sldMk cId="2885426739" sldId="297"/>
            <ac:spMk id="2" creationId="{57D7E237-14F2-4E19-A15F-C298318ED01E}"/>
          </ac:spMkLst>
        </pc:spChg>
        <pc:spChg chg="mod ord">
          <ac:chgData name="Christie, Nicola" userId="ff69d1dd-e25c-43e4-967b-488e4fc3caa6" providerId="ADAL" clId="{F3EFCFD7-A9C7-468A-B17A-EC90578558F6}" dt="2025-08-26T16:29:58.454" v="297" actId="26606"/>
          <ac:spMkLst>
            <pc:docMk/>
            <pc:sldMk cId="2885426739" sldId="297"/>
            <ac:spMk id="5" creationId="{97FFBA8F-6964-8FAA-EF89-184DA4689AB1}"/>
          </ac:spMkLst>
        </pc:spChg>
        <pc:spChg chg="add">
          <ac:chgData name="Christie, Nicola" userId="ff69d1dd-e25c-43e4-967b-488e4fc3caa6" providerId="ADAL" clId="{F3EFCFD7-A9C7-468A-B17A-EC90578558F6}" dt="2025-08-26T16:29:58.454" v="297" actId="26606"/>
          <ac:spMkLst>
            <pc:docMk/>
            <pc:sldMk cId="2885426739" sldId="297"/>
            <ac:spMk id="101" creationId="{D7A453D2-15D8-4403-815F-291FA16340D9}"/>
          </ac:spMkLst>
        </pc:spChg>
        <pc:spChg chg="add">
          <ac:chgData name="Christie, Nicola" userId="ff69d1dd-e25c-43e4-967b-488e4fc3caa6" providerId="ADAL" clId="{F3EFCFD7-A9C7-468A-B17A-EC90578558F6}" dt="2025-08-26T16:29:58.454" v="297" actId="26606"/>
          <ac:spMkLst>
            <pc:docMk/>
            <pc:sldMk cId="2885426739" sldId="297"/>
            <ac:spMk id="103" creationId="{8161EA6B-09CA-445B-AB0D-8DF76FA92DEF}"/>
          </ac:spMkLst>
        </pc:spChg>
        <pc:spChg chg="add">
          <ac:chgData name="Christie, Nicola" userId="ff69d1dd-e25c-43e4-967b-488e4fc3caa6" providerId="ADAL" clId="{F3EFCFD7-A9C7-468A-B17A-EC90578558F6}" dt="2025-08-26T16:29:58.454" v="297" actId="26606"/>
          <ac:spMkLst>
            <pc:docMk/>
            <pc:sldMk cId="2885426739" sldId="297"/>
            <ac:spMk id="119" creationId="{B8114C98-A349-4111-A123-E8EAB86ABE30}"/>
          </ac:spMkLst>
        </pc:spChg>
        <pc:spChg chg="add">
          <ac:chgData name="Christie, Nicola" userId="ff69d1dd-e25c-43e4-967b-488e4fc3caa6" providerId="ADAL" clId="{F3EFCFD7-A9C7-468A-B17A-EC90578558F6}" dt="2025-08-26T16:29:58.454" v="297" actId="26606"/>
          <ac:spMkLst>
            <pc:docMk/>
            <pc:sldMk cId="2885426739" sldId="297"/>
            <ac:spMk id="127" creationId="{E2D3D3F2-ABBB-4453-B1C5-1BEBF7E4DD56}"/>
          </ac:spMkLst>
        </pc:spChg>
        <pc:picChg chg="mod">
          <ac:chgData name="Christie, Nicola" userId="ff69d1dd-e25c-43e4-967b-488e4fc3caa6" providerId="ADAL" clId="{F3EFCFD7-A9C7-468A-B17A-EC90578558F6}" dt="2025-08-26T16:16:54.075" v="28" actId="1076"/>
          <ac:picMkLst>
            <pc:docMk/>
            <pc:sldMk cId="2885426739" sldId="297"/>
            <ac:picMk id="7" creationId="{2DD096D2-E2EC-615C-C151-73D263240DD9}"/>
          </ac:picMkLst>
        </pc:picChg>
        <pc:picChg chg="mod">
          <ac:chgData name="Christie, Nicola" userId="ff69d1dd-e25c-43e4-967b-488e4fc3caa6" providerId="ADAL" clId="{F3EFCFD7-A9C7-468A-B17A-EC90578558F6}" dt="2025-08-26T16:15:56.598" v="24" actId="26606"/>
          <ac:picMkLst>
            <pc:docMk/>
            <pc:sldMk cId="2885426739" sldId="297"/>
            <ac:picMk id="8" creationId="{2FD81340-1480-524F-1572-8D35E6F1EA1F}"/>
          </ac:picMkLst>
        </pc:picChg>
      </pc:sldChg>
      <pc:sldChg chg="modSp del mod">
        <pc:chgData name="Christie, Nicola" userId="ff69d1dd-e25c-43e4-967b-488e4fc3caa6" providerId="ADAL" clId="{F3EFCFD7-A9C7-468A-B17A-EC90578558F6}" dt="2025-08-26T16:30:10.482" v="298" actId="47"/>
        <pc:sldMkLst>
          <pc:docMk/>
          <pc:sldMk cId="2735361012" sldId="302"/>
        </pc:sldMkLst>
      </pc:sldChg>
      <pc:sldChg chg="modSp mod">
        <pc:chgData name="Christie, Nicola" userId="ff69d1dd-e25c-43e4-967b-488e4fc3caa6" providerId="ADAL" clId="{F3EFCFD7-A9C7-468A-B17A-EC90578558F6}" dt="2025-08-26T16:31:06.876" v="331" actId="20577"/>
        <pc:sldMkLst>
          <pc:docMk/>
          <pc:sldMk cId="1645161150" sldId="309"/>
        </pc:sldMkLst>
      </pc:sldChg>
      <pc:sldChg chg="addSp delSp modSp mod">
        <pc:chgData name="Christie, Nicola" userId="ff69d1dd-e25c-43e4-967b-488e4fc3caa6" providerId="ADAL" clId="{F3EFCFD7-A9C7-468A-B17A-EC90578558F6}" dt="2025-08-26T16:31:21.112" v="332" actId="26606"/>
        <pc:sldMkLst>
          <pc:docMk/>
          <pc:sldMk cId="3374463020" sldId="310"/>
        </pc:sldMkLst>
        <pc:spChg chg="mod">
          <ac:chgData name="Christie, Nicola" userId="ff69d1dd-e25c-43e4-967b-488e4fc3caa6" providerId="ADAL" clId="{F3EFCFD7-A9C7-468A-B17A-EC90578558F6}" dt="2025-08-26T16:31:21.112" v="332" actId="26606"/>
          <ac:spMkLst>
            <pc:docMk/>
            <pc:sldMk cId="3374463020" sldId="310"/>
            <ac:spMk id="2" creationId="{C2A2A2C8-2E8C-275B-F859-F84E3B0D4E87}"/>
          </ac:spMkLst>
        </pc:spChg>
        <pc:spChg chg="mod">
          <ac:chgData name="Christie, Nicola" userId="ff69d1dd-e25c-43e4-967b-488e4fc3caa6" providerId="ADAL" clId="{F3EFCFD7-A9C7-468A-B17A-EC90578558F6}" dt="2025-08-26T16:31:21.112" v="332" actId="26606"/>
          <ac:spMkLst>
            <pc:docMk/>
            <pc:sldMk cId="3374463020" sldId="310"/>
            <ac:spMk id="3" creationId="{8C7A9DE9-6515-FBCB-CA96-AC86EAF96049}"/>
          </ac:spMkLst>
        </pc:spChg>
        <pc:spChg chg="add">
          <ac:chgData name="Christie, Nicola" userId="ff69d1dd-e25c-43e4-967b-488e4fc3caa6" providerId="ADAL" clId="{F3EFCFD7-A9C7-468A-B17A-EC90578558F6}" dt="2025-08-26T16:31:21.112" v="332" actId="26606"/>
          <ac:spMkLst>
            <pc:docMk/>
            <pc:sldMk cId="3374463020" sldId="310"/>
            <ac:spMk id="61" creationId="{D7A453D2-15D8-4403-815F-291FA16340D9}"/>
          </ac:spMkLst>
        </pc:spChg>
        <pc:spChg chg="add">
          <ac:chgData name="Christie, Nicola" userId="ff69d1dd-e25c-43e4-967b-488e4fc3caa6" providerId="ADAL" clId="{F3EFCFD7-A9C7-468A-B17A-EC90578558F6}" dt="2025-08-26T16:31:21.112" v="332" actId="26606"/>
          <ac:spMkLst>
            <pc:docMk/>
            <pc:sldMk cId="3374463020" sldId="310"/>
            <ac:spMk id="73" creationId="{B8114C98-A349-4111-A123-E8EAB86ABE30}"/>
          </ac:spMkLst>
        </pc:spChg>
      </pc:sldChg>
      <pc:sldChg chg="modSp mod">
        <pc:chgData name="Christie, Nicola" userId="ff69d1dd-e25c-43e4-967b-488e4fc3caa6" providerId="ADAL" clId="{F3EFCFD7-A9C7-468A-B17A-EC90578558F6}" dt="2025-08-26T16:58:53.525" v="573" actId="6549"/>
        <pc:sldMkLst>
          <pc:docMk/>
          <pc:sldMk cId="2606737720" sldId="312"/>
        </pc:sldMkLst>
      </pc:sldChg>
      <pc:sldChg chg="addSp delSp modSp del mod">
        <pc:chgData name="Christie, Nicola" userId="ff69d1dd-e25c-43e4-967b-488e4fc3caa6" providerId="ADAL" clId="{F3EFCFD7-A9C7-468A-B17A-EC90578558F6}" dt="2025-08-26T16:50:48.067" v="482" actId="47"/>
        <pc:sldMkLst>
          <pc:docMk/>
          <pc:sldMk cId="1631281867" sldId="313"/>
        </pc:sldMkLst>
      </pc:sldChg>
      <pc:sldChg chg="modSp mod">
        <pc:chgData name="Christie, Nicola" userId="ff69d1dd-e25c-43e4-967b-488e4fc3caa6" providerId="ADAL" clId="{F3EFCFD7-A9C7-468A-B17A-EC90578558F6}" dt="2025-08-26T16:51:13.056" v="502" actId="20577"/>
        <pc:sldMkLst>
          <pc:docMk/>
          <pc:sldMk cId="2265602671" sldId="315"/>
        </pc:sldMkLst>
      </pc:sldChg>
      <pc:sldChg chg="modSp mod">
        <pc:chgData name="Christie, Nicola" userId="ff69d1dd-e25c-43e4-967b-488e4fc3caa6" providerId="ADAL" clId="{F3EFCFD7-A9C7-468A-B17A-EC90578558F6}" dt="2025-08-26T16:51:33.014" v="503" actId="20577"/>
        <pc:sldMkLst>
          <pc:docMk/>
          <pc:sldMk cId="2307072604" sldId="316"/>
        </pc:sldMkLst>
      </pc:sldChg>
      <pc:sldChg chg="addSp delSp modSp mod">
        <pc:chgData name="Christie, Nicola" userId="ff69d1dd-e25c-43e4-967b-488e4fc3caa6" providerId="ADAL" clId="{F3EFCFD7-A9C7-468A-B17A-EC90578558F6}" dt="2025-08-26T16:12:33.205" v="11" actId="313"/>
        <pc:sldMkLst>
          <pc:docMk/>
          <pc:sldMk cId="260329818" sldId="319"/>
        </pc:sldMkLst>
      </pc:sldChg>
      <pc:sldChg chg="addSp modSp new mod setBg">
        <pc:chgData name="Christie, Nicola" userId="ff69d1dd-e25c-43e4-967b-488e4fc3caa6" providerId="ADAL" clId="{F3EFCFD7-A9C7-468A-B17A-EC90578558F6}" dt="2025-08-26T16:14:02.020" v="21" actId="14100"/>
        <pc:sldMkLst>
          <pc:docMk/>
          <pc:sldMk cId="3585899257" sldId="320"/>
        </pc:sldMkLst>
        <pc:spChg chg="add">
          <ac:chgData name="Christie, Nicola" userId="ff69d1dd-e25c-43e4-967b-488e4fc3caa6" providerId="ADAL" clId="{F3EFCFD7-A9C7-468A-B17A-EC90578558F6}" dt="2025-08-26T16:13:54.987" v="19" actId="26606"/>
          <ac:spMkLst>
            <pc:docMk/>
            <pc:sldMk cId="3585899257" sldId="320"/>
            <ac:spMk id="7" creationId="{AB8C311F-7253-4AED-9701-7FC0708C41C7}"/>
          </ac:spMkLst>
        </pc:spChg>
        <pc:spChg chg="add">
          <ac:chgData name="Christie, Nicola" userId="ff69d1dd-e25c-43e4-967b-488e4fc3caa6" providerId="ADAL" clId="{F3EFCFD7-A9C7-468A-B17A-EC90578558F6}" dt="2025-08-26T16:13:54.987" v="19" actId="26606"/>
          <ac:spMkLst>
            <pc:docMk/>
            <pc:sldMk cId="3585899257" sldId="320"/>
            <ac:spMk id="9" creationId="{E2384209-CB15-4CDF-9D31-C44FD9A3F20D}"/>
          </ac:spMkLst>
        </pc:spChg>
        <pc:spChg chg="add">
          <ac:chgData name="Christie, Nicola" userId="ff69d1dd-e25c-43e4-967b-488e4fc3caa6" providerId="ADAL" clId="{F3EFCFD7-A9C7-468A-B17A-EC90578558F6}" dt="2025-08-26T16:13:54.987" v="19" actId="26606"/>
          <ac:spMkLst>
            <pc:docMk/>
            <pc:sldMk cId="3585899257" sldId="320"/>
            <ac:spMk id="11" creationId="{2633B3B5-CC90-43F0-8714-D31D1F3F0209}"/>
          </ac:spMkLst>
        </pc:spChg>
        <pc:spChg chg="add">
          <ac:chgData name="Christie, Nicola" userId="ff69d1dd-e25c-43e4-967b-488e4fc3caa6" providerId="ADAL" clId="{F3EFCFD7-A9C7-468A-B17A-EC90578558F6}" dt="2025-08-26T16:13:54.987" v="19" actId="26606"/>
          <ac:spMkLst>
            <pc:docMk/>
            <pc:sldMk cId="3585899257" sldId="320"/>
            <ac:spMk id="13" creationId="{A8D57A06-A426-446D-B02C-A2DC6B62E45E}"/>
          </ac:spMkLst>
        </pc:spChg>
        <pc:picChg chg="add mod">
          <ac:chgData name="Christie, Nicola" userId="ff69d1dd-e25c-43e4-967b-488e4fc3caa6" providerId="ADAL" clId="{F3EFCFD7-A9C7-468A-B17A-EC90578558F6}" dt="2025-08-26T16:14:02.020" v="21" actId="14100"/>
          <ac:picMkLst>
            <pc:docMk/>
            <pc:sldMk cId="3585899257" sldId="320"/>
            <ac:picMk id="2" creationId="{4D157DE0-3E5A-40F8-13C4-F26CE54CED80}"/>
          </ac:picMkLst>
        </pc:picChg>
      </pc:sldChg>
      <pc:sldChg chg="modSp new mod">
        <pc:chgData name="Christie, Nicola" userId="ff69d1dd-e25c-43e4-967b-488e4fc3caa6" providerId="ADAL" clId="{F3EFCFD7-A9C7-468A-B17A-EC90578558F6}" dt="2025-08-26T16:39:06.095" v="456" actId="20577"/>
        <pc:sldMkLst>
          <pc:docMk/>
          <pc:sldMk cId="637186484" sldId="321"/>
        </pc:sldMkLst>
        <pc:spChg chg="mod">
          <ac:chgData name="Christie, Nicola" userId="ff69d1dd-e25c-43e4-967b-488e4fc3caa6" providerId="ADAL" clId="{F3EFCFD7-A9C7-468A-B17A-EC90578558F6}" dt="2025-08-26T16:38:44.313" v="411" actId="20577"/>
          <ac:spMkLst>
            <pc:docMk/>
            <pc:sldMk cId="637186484" sldId="321"/>
            <ac:spMk id="2" creationId="{3BDD8197-2300-D075-DD87-739D2B8170B7}"/>
          </ac:spMkLst>
        </pc:spChg>
      </pc:sldChg>
    </pc:docChg>
  </pc:docChgLst>
  <pc:docChgLst>
    <pc:chgData name="Christie, Nicola" userId="ff69d1dd-e25c-43e4-967b-488e4fc3caa6" providerId="ADAL" clId="{05AEF4FD-9DBC-4002-A4A6-0B6AA25DE004}"/>
    <pc:docChg chg="undo custSel addSld modSld">
      <pc:chgData name="Christie, Nicola" userId="ff69d1dd-e25c-43e4-967b-488e4fc3caa6" providerId="ADAL" clId="{05AEF4FD-9DBC-4002-A4A6-0B6AA25DE004}" dt="2025-09-15T10:47:45.941" v="602" actId="26606"/>
      <pc:docMkLst>
        <pc:docMk/>
      </pc:docMkLst>
      <pc:sldChg chg="addSp delSp modSp new mod setBg">
        <pc:chgData name="Christie, Nicola" userId="ff69d1dd-e25c-43e4-967b-488e4fc3caa6" providerId="ADAL" clId="{05AEF4FD-9DBC-4002-A4A6-0B6AA25DE004}" dt="2025-09-15T10:47:45.941" v="602" actId="26606"/>
        <pc:sldMkLst>
          <pc:docMk/>
          <pc:sldMk cId="1688531431" sldId="330"/>
        </pc:sldMkLst>
        <pc:spChg chg="mod">
          <ac:chgData name="Christie, Nicola" userId="ff69d1dd-e25c-43e4-967b-488e4fc3caa6" providerId="ADAL" clId="{05AEF4FD-9DBC-4002-A4A6-0B6AA25DE004}" dt="2025-09-15T10:47:45.941" v="602" actId="26606"/>
          <ac:spMkLst>
            <pc:docMk/>
            <pc:sldMk cId="1688531431" sldId="330"/>
            <ac:spMk id="2" creationId="{3690AB9F-2D1D-74BE-4664-989E9C36D29E}"/>
          </ac:spMkLst>
        </pc:spChg>
        <pc:spChg chg="mod ord">
          <ac:chgData name="Christie, Nicola" userId="ff69d1dd-e25c-43e4-967b-488e4fc3caa6" providerId="ADAL" clId="{05AEF4FD-9DBC-4002-A4A6-0B6AA25DE004}" dt="2025-09-15T10:47:45.941" v="602" actId="26606"/>
          <ac:spMkLst>
            <pc:docMk/>
            <pc:sldMk cId="1688531431" sldId="330"/>
            <ac:spMk id="3" creationId="{52B346DC-CD07-CE2A-B718-5244546AA131}"/>
          </ac:spMkLst>
        </pc:spChg>
        <pc:spChg chg="add del">
          <ac:chgData name="Christie, Nicola" userId="ff69d1dd-e25c-43e4-967b-488e4fc3caa6" providerId="ADAL" clId="{05AEF4FD-9DBC-4002-A4A6-0B6AA25DE004}" dt="2025-09-15T10:44:49.228" v="581" actId="26606"/>
          <ac:spMkLst>
            <pc:docMk/>
            <pc:sldMk cId="1688531431" sldId="330"/>
            <ac:spMk id="14" creationId="{8D9CE0F4-2EB2-4F1F-8AAC-DB3571D9FE10}"/>
          </ac:spMkLst>
        </pc:spChg>
        <pc:spChg chg="add del">
          <ac:chgData name="Christie, Nicola" userId="ff69d1dd-e25c-43e4-967b-488e4fc3caa6" providerId="ADAL" clId="{05AEF4FD-9DBC-4002-A4A6-0B6AA25DE004}" dt="2025-09-15T10:44:49.228" v="581" actId="26606"/>
          <ac:spMkLst>
            <pc:docMk/>
            <pc:sldMk cId="1688531431" sldId="330"/>
            <ac:spMk id="15" creationId="{0B9EE3F3-89B7-43C3-8651-C4C96830993D}"/>
          </ac:spMkLst>
        </pc:spChg>
        <pc:spChg chg="add del">
          <ac:chgData name="Christie, Nicola" userId="ff69d1dd-e25c-43e4-967b-488e4fc3caa6" providerId="ADAL" clId="{05AEF4FD-9DBC-4002-A4A6-0B6AA25DE004}" dt="2025-09-15T10:44:49.228" v="581" actId="26606"/>
          <ac:spMkLst>
            <pc:docMk/>
            <pc:sldMk cId="1688531431" sldId="330"/>
            <ac:spMk id="16" creationId="{33AE4636-AEEC-45D6-84D4-7AC2DA48ECF8}"/>
          </ac:spMkLst>
        </pc:spChg>
        <pc:spChg chg="add del">
          <ac:chgData name="Christie, Nicola" userId="ff69d1dd-e25c-43e4-967b-488e4fc3caa6" providerId="ADAL" clId="{05AEF4FD-9DBC-4002-A4A6-0B6AA25DE004}" dt="2025-09-15T10:47:10.285" v="591" actId="26606"/>
          <ac:spMkLst>
            <pc:docMk/>
            <pc:sldMk cId="1688531431" sldId="330"/>
            <ac:spMk id="28" creationId="{2B97F24A-32CE-4C1C-A50D-3016B394DCFB}"/>
          </ac:spMkLst>
        </pc:spChg>
        <pc:spChg chg="add del">
          <ac:chgData name="Christie, Nicola" userId="ff69d1dd-e25c-43e4-967b-488e4fc3caa6" providerId="ADAL" clId="{05AEF4FD-9DBC-4002-A4A6-0B6AA25DE004}" dt="2025-09-15T10:47:10.285" v="591" actId="26606"/>
          <ac:spMkLst>
            <pc:docMk/>
            <pc:sldMk cId="1688531431" sldId="330"/>
            <ac:spMk id="30" creationId="{CD8B4F24-440B-49E9-B85D-733523DC064B}"/>
          </ac:spMkLst>
        </pc:spChg>
        <pc:spChg chg="add del">
          <ac:chgData name="Christie, Nicola" userId="ff69d1dd-e25c-43e4-967b-488e4fc3caa6" providerId="ADAL" clId="{05AEF4FD-9DBC-4002-A4A6-0B6AA25DE004}" dt="2025-09-15T10:47:25.329" v="597" actId="26606"/>
          <ac:spMkLst>
            <pc:docMk/>
            <pc:sldMk cId="1688531431" sldId="330"/>
            <ac:spMk id="35" creationId="{2B97F24A-32CE-4C1C-A50D-3016B394DCFB}"/>
          </ac:spMkLst>
        </pc:spChg>
        <pc:spChg chg="add del">
          <ac:chgData name="Christie, Nicola" userId="ff69d1dd-e25c-43e4-967b-488e4fc3caa6" providerId="ADAL" clId="{05AEF4FD-9DBC-4002-A4A6-0B6AA25DE004}" dt="2025-09-15T10:47:25.329" v="597" actId="26606"/>
          <ac:spMkLst>
            <pc:docMk/>
            <pc:sldMk cId="1688531431" sldId="330"/>
            <ac:spMk id="37" creationId="{6357EC4F-235E-4222-A36F-C7878ACE37F2}"/>
          </ac:spMkLst>
        </pc:spChg>
        <pc:spChg chg="add del">
          <ac:chgData name="Christie, Nicola" userId="ff69d1dd-e25c-43e4-967b-488e4fc3caa6" providerId="ADAL" clId="{05AEF4FD-9DBC-4002-A4A6-0B6AA25DE004}" dt="2025-09-15T10:47:23.016" v="594" actId="26606"/>
          <ac:spMkLst>
            <pc:docMk/>
            <pc:sldMk cId="1688531431" sldId="330"/>
            <ac:spMk id="42" creationId="{2B97F24A-32CE-4C1C-A50D-3016B394DCFB}"/>
          </ac:spMkLst>
        </pc:spChg>
        <pc:spChg chg="add del">
          <ac:chgData name="Christie, Nicola" userId="ff69d1dd-e25c-43e4-967b-488e4fc3caa6" providerId="ADAL" clId="{05AEF4FD-9DBC-4002-A4A6-0B6AA25DE004}" dt="2025-09-15T10:47:23.016" v="594" actId="26606"/>
          <ac:spMkLst>
            <pc:docMk/>
            <pc:sldMk cId="1688531431" sldId="330"/>
            <ac:spMk id="44" creationId="{6357EC4F-235E-4222-A36F-C7878ACE37F2}"/>
          </ac:spMkLst>
        </pc:spChg>
        <pc:spChg chg="add del">
          <ac:chgData name="Christie, Nicola" userId="ff69d1dd-e25c-43e4-967b-488e4fc3caa6" providerId="ADAL" clId="{05AEF4FD-9DBC-4002-A4A6-0B6AA25DE004}" dt="2025-09-15T10:47:25.314" v="596" actId="26606"/>
          <ac:spMkLst>
            <pc:docMk/>
            <pc:sldMk cId="1688531431" sldId="330"/>
            <ac:spMk id="46" creationId="{2B97F24A-32CE-4C1C-A50D-3016B394DCFB}"/>
          </ac:spMkLst>
        </pc:spChg>
        <pc:spChg chg="add del">
          <ac:chgData name="Christie, Nicola" userId="ff69d1dd-e25c-43e4-967b-488e4fc3caa6" providerId="ADAL" clId="{05AEF4FD-9DBC-4002-A4A6-0B6AA25DE004}" dt="2025-09-15T10:47:25.314" v="596" actId="26606"/>
          <ac:spMkLst>
            <pc:docMk/>
            <pc:sldMk cId="1688531431" sldId="330"/>
            <ac:spMk id="47" creationId="{CD8B4F24-440B-49E9-B85D-733523DC064B}"/>
          </ac:spMkLst>
        </pc:spChg>
        <pc:spChg chg="add del">
          <ac:chgData name="Christie, Nicola" userId="ff69d1dd-e25c-43e4-967b-488e4fc3caa6" providerId="ADAL" clId="{05AEF4FD-9DBC-4002-A4A6-0B6AA25DE004}" dt="2025-09-15T10:47:45.941" v="602" actId="26606"/>
          <ac:spMkLst>
            <pc:docMk/>
            <pc:sldMk cId="1688531431" sldId="330"/>
            <ac:spMk id="49" creationId="{A8908DB7-C3A6-4FCB-9820-CEE02B398C4A}"/>
          </ac:spMkLst>
        </pc:spChg>
        <pc:spChg chg="add del">
          <ac:chgData name="Christie, Nicola" userId="ff69d1dd-e25c-43e4-967b-488e4fc3caa6" providerId="ADAL" clId="{05AEF4FD-9DBC-4002-A4A6-0B6AA25DE004}" dt="2025-09-15T10:47:45.941" v="602" actId="26606"/>
          <ac:spMkLst>
            <pc:docMk/>
            <pc:sldMk cId="1688531431" sldId="330"/>
            <ac:spMk id="50" creationId="{535742DD-1B16-4E9D-B715-0D74B4574A68}"/>
          </ac:spMkLst>
        </pc:spChg>
        <pc:spChg chg="add del">
          <ac:chgData name="Christie, Nicola" userId="ff69d1dd-e25c-43e4-967b-488e4fc3caa6" providerId="ADAL" clId="{05AEF4FD-9DBC-4002-A4A6-0B6AA25DE004}" dt="2025-09-15T10:47:45.922" v="601" actId="26606"/>
          <ac:spMkLst>
            <pc:docMk/>
            <pc:sldMk cId="1688531431" sldId="330"/>
            <ac:spMk id="55" creationId="{A8908DB7-C3A6-4FCB-9820-CEE02B398C4A}"/>
          </ac:spMkLst>
        </pc:spChg>
        <pc:spChg chg="add del">
          <ac:chgData name="Christie, Nicola" userId="ff69d1dd-e25c-43e4-967b-488e4fc3caa6" providerId="ADAL" clId="{05AEF4FD-9DBC-4002-A4A6-0B6AA25DE004}" dt="2025-09-15T10:47:45.922" v="601" actId="26606"/>
          <ac:spMkLst>
            <pc:docMk/>
            <pc:sldMk cId="1688531431" sldId="330"/>
            <ac:spMk id="57" creationId="{535742DD-1B16-4E9D-B715-0D74B4574A68}"/>
          </ac:spMkLst>
        </pc:spChg>
        <pc:spChg chg="add">
          <ac:chgData name="Christie, Nicola" userId="ff69d1dd-e25c-43e4-967b-488e4fc3caa6" providerId="ADAL" clId="{05AEF4FD-9DBC-4002-A4A6-0B6AA25DE004}" dt="2025-09-15T10:47:45.941" v="602" actId="26606"/>
          <ac:spMkLst>
            <pc:docMk/>
            <pc:sldMk cId="1688531431" sldId="330"/>
            <ac:spMk id="59" creationId="{2B97F24A-32CE-4C1C-A50D-3016B394DCFB}"/>
          </ac:spMkLst>
        </pc:spChg>
        <pc:spChg chg="add">
          <ac:chgData name="Christie, Nicola" userId="ff69d1dd-e25c-43e4-967b-488e4fc3caa6" providerId="ADAL" clId="{05AEF4FD-9DBC-4002-A4A6-0B6AA25DE004}" dt="2025-09-15T10:47:45.941" v="602" actId="26606"/>
          <ac:spMkLst>
            <pc:docMk/>
            <pc:sldMk cId="1688531431" sldId="330"/>
            <ac:spMk id="60" creationId="{CD8B4F24-440B-49E9-B85D-733523DC064B}"/>
          </ac:spMkLst>
        </pc:spChg>
        <pc:grpChg chg="add del">
          <ac:chgData name="Christie, Nicola" userId="ff69d1dd-e25c-43e4-967b-488e4fc3caa6" providerId="ADAL" clId="{05AEF4FD-9DBC-4002-A4A6-0B6AA25DE004}" dt="2025-09-15T10:44:33.926" v="578" actId="26606"/>
          <ac:grpSpMkLst>
            <pc:docMk/>
            <pc:sldMk cId="1688531431" sldId="330"/>
            <ac:grpSpMk id="10" creationId="{6258F736-B256-8039-9DC6-F4E49A5C5AD5}"/>
          </ac:grpSpMkLst>
        </pc:grpChg>
        <pc:grpChg chg="add del">
          <ac:chgData name="Christie, Nicola" userId="ff69d1dd-e25c-43e4-967b-488e4fc3caa6" providerId="ADAL" clId="{05AEF4FD-9DBC-4002-A4A6-0B6AA25DE004}" dt="2025-09-15T10:46:32.751" v="590" actId="26606"/>
          <ac:grpSpMkLst>
            <pc:docMk/>
            <pc:sldMk cId="1688531431" sldId="330"/>
            <ac:grpSpMk id="21" creationId="{6258F736-B256-8039-9DC6-F4E49A5C5AD5}"/>
          </ac:grpSpMkLst>
        </pc:grpChg>
        <pc:picChg chg="add mod ord">
          <ac:chgData name="Christie, Nicola" userId="ff69d1dd-e25c-43e4-967b-488e4fc3caa6" providerId="ADAL" clId="{05AEF4FD-9DBC-4002-A4A6-0B6AA25DE004}" dt="2025-09-15T10:47:45.941" v="602" actId="26606"/>
          <ac:picMkLst>
            <pc:docMk/>
            <pc:sldMk cId="1688531431" sldId="330"/>
            <ac:picMk id="5" creationId="{CEC56465-BC86-743C-6F9F-12B9487E4AC2}"/>
          </ac:picMkLst>
        </pc:picChg>
      </pc:sldChg>
      <pc:sldChg chg="addSp delSp modSp new mod setBg">
        <pc:chgData name="Christie, Nicola" userId="ff69d1dd-e25c-43e4-967b-488e4fc3caa6" providerId="ADAL" clId="{05AEF4FD-9DBC-4002-A4A6-0B6AA25DE004}" dt="2025-09-15T10:40:25.562" v="565" actId="1076"/>
        <pc:sldMkLst>
          <pc:docMk/>
          <pc:sldMk cId="4247879766" sldId="331"/>
        </pc:sldMkLst>
        <pc:spChg chg="add del">
          <ac:chgData name="Christie, Nicola" userId="ff69d1dd-e25c-43e4-967b-488e4fc3caa6" providerId="ADAL" clId="{05AEF4FD-9DBC-4002-A4A6-0B6AA25DE004}" dt="2025-09-15T10:34:50.703" v="450" actId="26606"/>
          <ac:spMkLst>
            <pc:docMk/>
            <pc:sldMk cId="4247879766" sldId="331"/>
            <ac:spMk id="2" creationId="{3A809B10-64D4-5D52-4ADF-9800F23EACFE}"/>
          </ac:spMkLst>
        </pc:spChg>
        <pc:spChg chg="del">
          <ac:chgData name="Christie, Nicola" userId="ff69d1dd-e25c-43e4-967b-488e4fc3caa6" providerId="ADAL" clId="{05AEF4FD-9DBC-4002-A4A6-0B6AA25DE004}" dt="2025-09-15T10:30:16.053" v="377"/>
          <ac:spMkLst>
            <pc:docMk/>
            <pc:sldMk cId="4247879766" sldId="331"/>
            <ac:spMk id="3" creationId="{9B7DF9DB-1447-B1BF-1000-5EC40C9338EA}"/>
          </ac:spMkLst>
        </pc:spChg>
        <pc:spChg chg="add mod">
          <ac:chgData name="Christie, Nicola" userId="ff69d1dd-e25c-43e4-967b-488e4fc3caa6" providerId="ADAL" clId="{05AEF4FD-9DBC-4002-A4A6-0B6AA25DE004}" dt="2025-09-15T10:40:11.536" v="563" actId="20577"/>
          <ac:spMkLst>
            <pc:docMk/>
            <pc:sldMk cId="4247879766" sldId="331"/>
            <ac:spMk id="5" creationId="{A4EBB7DE-3871-5070-9117-0B030D8443E8}"/>
          </ac:spMkLst>
        </pc:spChg>
        <pc:spChg chg="add del">
          <ac:chgData name="Christie, Nicola" userId="ff69d1dd-e25c-43e4-967b-488e4fc3caa6" providerId="ADAL" clId="{05AEF4FD-9DBC-4002-A4A6-0B6AA25DE004}" dt="2025-09-15T10:34:50.703" v="450" actId="26606"/>
          <ac:spMkLst>
            <pc:docMk/>
            <pc:sldMk cId="4247879766" sldId="331"/>
            <ac:spMk id="9" creationId="{42A4FC2C-047E-45A5-965D-8E1E3BF09BC6}"/>
          </ac:spMkLst>
        </pc:spChg>
        <pc:picChg chg="add mod">
          <ac:chgData name="Christie, Nicola" userId="ff69d1dd-e25c-43e4-967b-488e4fc3caa6" providerId="ADAL" clId="{05AEF4FD-9DBC-4002-A4A6-0B6AA25DE004}" dt="2025-09-15T10:40:25.562" v="565" actId="1076"/>
          <ac:picMkLst>
            <pc:docMk/>
            <pc:sldMk cId="4247879766" sldId="331"/>
            <ac:picMk id="4" creationId="{D0AD2802-E90F-4C89-7302-D2A5B2384491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image" Target="../media/image51.svg"/><Relationship Id="rId16" Type="http://schemas.openxmlformats.org/officeDocument/2006/relationships/image" Target="../media/image65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svg"/><Relationship Id="rId1" Type="http://schemas.openxmlformats.org/officeDocument/2006/relationships/image" Target="../media/image32.png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image" Target="../media/image51.svg"/><Relationship Id="rId16" Type="http://schemas.openxmlformats.org/officeDocument/2006/relationships/image" Target="../media/image65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svg"/><Relationship Id="rId1" Type="http://schemas.openxmlformats.org/officeDocument/2006/relationships/image" Target="../media/image67.png"/><Relationship Id="rId6" Type="http://schemas.openxmlformats.org/officeDocument/2006/relationships/image" Target="../media/image72.svg"/><Relationship Id="rId5" Type="http://schemas.openxmlformats.org/officeDocument/2006/relationships/image" Target="../media/image71.png"/><Relationship Id="rId4" Type="http://schemas.openxmlformats.org/officeDocument/2006/relationships/image" Target="../media/image7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C2BAC2-FB6D-4F9C-B1FA-5C142BFA8767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CFCA0B5-F66E-4ECE-91E0-76F4E5CA1D89}">
      <dgm:prSet/>
      <dgm:spPr/>
      <dgm:t>
        <a:bodyPr/>
        <a:lstStyle/>
        <a:p>
          <a:r>
            <a:rPr lang="en-US"/>
            <a:t>Targeted programmes improved safety behaviours in low-income families.</a:t>
          </a:r>
        </a:p>
      </dgm:t>
    </dgm:pt>
    <dgm:pt modelId="{CDE37F44-1CAC-4680-85F5-D9347E536F50}" type="parTrans" cxnId="{0A2BF71E-C6DE-4661-8DAC-E7A889BB6B71}">
      <dgm:prSet/>
      <dgm:spPr/>
      <dgm:t>
        <a:bodyPr/>
        <a:lstStyle/>
        <a:p>
          <a:endParaRPr lang="en-US"/>
        </a:p>
      </dgm:t>
    </dgm:pt>
    <dgm:pt modelId="{A2D3003D-6568-4B7E-9EF6-43BD1505FD3F}" type="sibTrans" cxnId="{0A2BF71E-C6DE-4661-8DAC-E7A889BB6B71}">
      <dgm:prSet/>
      <dgm:spPr/>
      <dgm:t>
        <a:bodyPr/>
        <a:lstStyle/>
        <a:p>
          <a:endParaRPr lang="en-US"/>
        </a:p>
      </dgm:t>
    </dgm:pt>
    <dgm:pt modelId="{929B43E4-02E1-493F-852F-BD17C0167602}">
      <dgm:prSet/>
      <dgm:spPr/>
      <dgm:t>
        <a:bodyPr/>
        <a:lstStyle/>
        <a:p>
          <a:r>
            <a:rPr lang="en-US"/>
            <a:t>More research is needed on engaging at-risk parents.</a:t>
          </a:r>
        </a:p>
      </dgm:t>
    </dgm:pt>
    <dgm:pt modelId="{F6BF06A2-36EA-42C2-A55D-F2779CF05D70}" type="parTrans" cxnId="{A359F9A2-3944-4CEB-BDC6-757D770BA607}">
      <dgm:prSet/>
      <dgm:spPr/>
      <dgm:t>
        <a:bodyPr/>
        <a:lstStyle/>
        <a:p>
          <a:endParaRPr lang="en-US"/>
        </a:p>
      </dgm:t>
    </dgm:pt>
    <dgm:pt modelId="{BAB6F873-8D62-4A3C-9E9C-3D7B167E86DF}" type="sibTrans" cxnId="{A359F9A2-3944-4CEB-BDC6-757D770BA607}">
      <dgm:prSet/>
      <dgm:spPr/>
      <dgm:t>
        <a:bodyPr/>
        <a:lstStyle/>
        <a:p>
          <a:endParaRPr lang="en-US"/>
        </a:p>
      </dgm:t>
    </dgm:pt>
    <dgm:pt modelId="{38F73FAB-1F1E-4E3F-BB6C-CAC9EE45261F}" type="pres">
      <dgm:prSet presAssocID="{65C2BAC2-FB6D-4F9C-B1FA-5C142BFA8767}" presName="linear" presStyleCnt="0">
        <dgm:presLayoutVars>
          <dgm:animLvl val="lvl"/>
          <dgm:resizeHandles val="exact"/>
        </dgm:presLayoutVars>
      </dgm:prSet>
      <dgm:spPr/>
    </dgm:pt>
    <dgm:pt modelId="{55724570-4409-4916-9670-27FAEAA399A7}" type="pres">
      <dgm:prSet presAssocID="{0CFCA0B5-F66E-4ECE-91E0-76F4E5CA1D8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1B17652-ABB4-4755-90F7-AE72336B00D1}" type="pres">
      <dgm:prSet presAssocID="{A2D3003D-6568-4B7E-9EF6-43BD1505FD3F}" presName="spacer" presStyleCnt="0"/>
      <dgm:spPr/>
    </dgm:pt>
    <dgm:pt modelId="{8A7ACF92-79E1-4CE0-88A6-197B8A6A85B1}" type="pres">
      <dgm:prSet presAssocID="{929B43E4-02E1-493F-852F-BD17C0167602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A2BF71E-C6DE-4661-8DAC-E7A889BB6B71}" srcId="{65C2BAC2-FB6D-4F9C-B1FA-5C142BFA8767}" destId="{0CFCA0B5-F66E-4ECE-91E0-76F4E5CA1D89}" srcOrd="0" destOrd="0" parTransId="{CDE37F44-1CAC-4680-85F5-D9347E536F50}" sibTransId="{A2D3003D-6568-4B7E-9EF6-43BD1505FD3F}"/>
    <dgm:cxn modelId="{227CDE2F-1785-46E9-9D00-3A405AB06626}" type="presOf" srcId="{929B43E4-02E1-493F-852F-BD17C0167602}" destId="{8A7ACF92-79E1-4CE0-88A6-197B8A6A85B1}" srcOrd="0" destOrd="0" presId="urn:microsoft.com/office/officeart/2005/8/layout/vList2"/>
    <dgm:cxn modelId="{021C7E5B-F9DE-4D72-8973-F7CCCAE9416E}" type="presOf" srcId="{0CFCA0B5-F66E-4ECE-91E0-76F4E5CA1D89}" destId="{55724570-4409-4916-9670-27FAEAA399A7}" srcOrd="0" destOrd="0" presId="urn:microsoft.com/office/officeart/2005/8/layout/vList2"/>
    <dgm:cxn modelId="{A359F9A2-3944-4CEB-BDC6-757D770BA607}" srcId="{65C2BAC2-FB6D-4F9C-B1FA-5C142BFA8767}" destId="{929B43E4-02E1-493F-852F-BD17C0167602}" srcOrd="1" destOrd="0" parTransId="{F6BF06A2-36EA-42C2-A55D-F2779CF05D70}" sibTransId="{BAB6F873-8D62-4A3C-9E9C-3D7B167E86DF}"/>
    <dgm:cxn modelId="{D36361FC-E6B0-4E5C-A27E-66C726BA2D10}" type="presOf" srcId="{65C2BAC2-FB6D-4F9C-B1FA-5C142BFA8767}" destId="{38F73FAB-1F1E-4E3F-BB6C-CAC9EE45261F}" srcOrd="0" destOrd="0" presId="urn:microsoft.com/office/officeart/2005/8/layout/vList2"/>
    <dgm:cxn modelId="{AD086832-18EB-4410-83F2-7B4D25CEF81D}" type="presParOf" srcId="{38F73FAB-1F1E-4E3F-BB6C-CAC9EE45261F}" destId="{55724570-4409-4916-9670-27FAEAA399A7}" srcOrd="0" destOrd="0" presId="urn:microsoft.com/office/officeart/2005/8/layout/vList2"/>
    <dgm:cxn modelId="{62A53434-2420-4366-868D-E0A9403559D2}" type="presParOf" srcId="{38F73FAB-1F1E-4E3F-BB6C-CAC9EE45261F}" destId="{71B17652-ABB4-4755-90F7-AE72336B00D1}" srcOrd="1" destOrd="0" presId="urn:microsoft.com/office/officeart/2005/8/layout/vList2"/>
    <dgm:cxn modelId="{5ED0E076-E34F-48CB-A903-C6F98C1EA0F4}" type="presParOf" srcId="{38F73FAB-1F1E-4E3F-BB6C-CAC9EE45261F}" destId="{8A7ACF92-79E1-4CE0-88A6-197B8A6A85B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9C0CC4-2FEC-425F-AE21-BE67E2805F3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0EDFE1-C43C-4163-8B0E-BFCE8F6A5245}">
      <dgm:prSet/>
      <dgm:spPr/>
      <dgm:t>
        <a:bodyPr/>
        <a:lstStyle/>
        <a:p>
          <a:r>
            <a:rPr lang="en-GB" dirty="0"/>
            <a:t>Education alone is ineffective; strategies must address social determinants.</a:t>
          </a:r>
          <a:endParaRPr lang="en-US" dirty="0"/>
        </a:p>
      </dgm:t>
    </dgm:pt>
    <dgm:pt modelId="{EB1DD25A-BBAA-4D2D-82A0-62897421A445}" type="parTrans" cxnId="{7622E131-56B9-41F3-AF7F-C31526CBEC64}">
      <dgm:prSet/>
      <dgm:spPr/>
      <dgm:t>
        <a:bodyPr/>
        <a:lstStyle/>
        <a:p>
          <a:endParaRPr lang="en-US"/>
        </a:p>
      </dgm:t>
    </dgm:pt>
    <dgm:pt modelId="{83A80DE4-A929-4A53-9438-353B265AE4E2}" type="sibTrans" cxnId="{7622E131-56B9-41F3-AF7F-C31526CBEC64}">
      <dgm:prSet/>
      <dgm:spPr/>
      <dgm:t>
        <a:bodyPr/>
        <a:lstStyle/>
        <a:p>
          <a:endParaRPr lang="en-US"/>
        </a:p>
      </dgm:t>
    </dgm:pt>
    <dgm:pt modelId="{7B3CFA0A-EC4B-4D59-B982-575D09BB10E3}">
      <dgm:prSet/>
      <dgm:spPr/>
      <dgm:t>
        <a:bodyPr/>
        <a:lstStyle/>
        <a:p>
          <a:r>
            <a:rPr lang="en-US" dirty="0"/>
            <a:t>UK’s </a:t>
          </a:r>
          <a:r>
            <a:rPr lang="en-US" dirty="0" err="1"/>
            <a:t>Neighbourhood</a:t>
          </a:r>
          <a:r>
            <a:rPr lang="en-US" dirty="0"/>
            <a:t> Road Safety Initiative combined engineering, education, and enforcement showed casualty reduction </a:t>
          </a:r>
          <a:r>
            <a:rPr lang="en-GB" dirty="0"/>
            <a:t> https://discovery.ucl.ac.uk/id/eprint/1507918/1/nationalroadsafetyinitiativenc.pdf</a:t>
          </a:r>
          <a:endParaRPr lang="en-US" dirty="0"/>
        </a:p>
      </dgm:t>
    </dgm:pt>
    <dgm:pt modelId="{33B241A1-B568-413B-9392-29E2D4F09B0D}" type="parTrans" cxnId="{B9E7049C-804B-45CF-BBBC-795457920F9A}">
      <dgm:prSet/>
      <dgm:spPr/>
      <dgm:t>
        <a:bodyPr/>
        <a:lstStyle/>
        <a:p>
          <a:endParaRPr lang="en-US"/>
        </a:p>
      </dgm:t>
    </dgm:pt>
    <dgm:pt modelId="{C286E663-8E7A-47F7-B8E6-26814833174A}" type="sibTrans" cxnId="{B9E7049C-804B-45CF-BBBC-795457920F9A}">
      <dgm:prSet/>
      <dgm:spPr/>
      <dgm:t>
        <a:bodyPr/>
        <a:lstStyle/>
        <a:p>
          <a:endParaRPr lang="en-US"/>
        </a:p>
      </dgm:t>
    </dgm:pt>
    <dgm:pt modelId="{C98140F4-27A6-47C0-87E6-78299DCAF17C}">
      <dgm:prSet/>
      <dgm:spPr/>
      <dgm:t>
        <a:bodyPr/>
        <a:lstStyle/>
        <a:p>
          <a:r>
            <a:rPr lang="en-US" dirty="0"/>
            <a:t>Community involvement and cross-sector collaboration were key to success.</a:t>
          </a:r>
        </a:p>
      </dgm:t>
    </dgm:pt>
    <dgm:pt modelId="{47987A08-9CCB-46A3-BBF0-28AC44809628}" type="parTrans" cxnId="{FC472FCC-9160-48BA-8A82-1F9ECF5565F5}">
      <dgm:prSet/>
      <dgm:spPr/>
      <dgm:t>
        <a:bodyPr/>
        <a:lstStyle/>
        <a:p>
          <a:endParaRPr lang="en-US"/>
        </a:p>
      </dgm:t>
    </dgm:pt>
    <dgm:pt modelId="{340D66D4-D159-4736-9CF3-F2292287B148}" type="sibTrans" cxnId="{FC472FCC-9160-48BA-8A82-1F9ECF5565F5}">
      <dgm:prSet/>
      <dgm:spPr/>
      <dgm:t>
        <a:bodyPr/>
        <a:lstStyle/>
        <a:p>
          <a:endParaRPr lang="en-US"/>
        </a:p>
      </dgm:t>
    </dgm:pt>
    <dgm:pt modelId="{D06B41C3-09C0-4CB2-A5C3-98E37ED23ACE}" type="pres">
      <dgm:prSet presAssocID="{709C0CC4-2FEC-425F-AE21-BE67E2805F3E}" presName="linear" presStyleCnt="0">
        <dgm:presLayoutVars>
          <dgm:animLvl val="lvl"/>
          <dgm:resizeHandles val="exact"/>
        </dgm:presLayoutVars>
      </dgm:prSet>
      <dgm:spPr/>
    </dgm:pt>
    <dgm:pt modelId="{28CC84B7-6A77-46FD-B531-560EAEB890BA}" type="pres">
      <dgm:prSet presAssocID="{9A0EDFE1-C43C-4163-8B0E-BFCE8F6A524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5A587CA-7202-4F13-AEC1-AD2FAEB711B0}" type="pres">
      <dgm:prSet presAssocID="{83A80DE4-A929-4A53-9438-353B265AE4E2}" presName="spacer" presStyleCnt="0"/>
      <dgm:spPr/>
    </dgm:pt>
    <dgm:pt modelId="{F2B50BFE-7FE6-4159-8AE2-C465490F26E7}" type="pres">
      <dgm:prSet presAssocID="{7B3CFA0A-EC4B-4D59-B982-575D09BB10E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45939F2-A99D-4790-9E39-7B07B8F83D37}" type="pres">
      <dgm:prSet presAssocID="{C286E663-8E7A-47F7-B8E6-26814833174A}" presName="spacer" presStyleCnt="0"/>
      <dgm:spPr/>
    </dgm:pt>
    <dgm:pt modelId="{429DD399-B303-45EE-A6BC-DDC6F61B371D}" type="pres">
      <dgm:prSet presAssocID="{C98140F4-27A6-47C0-87E6-78299DCAF1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83F0F15-EBDC-4E8F-8E4B-E0EA198F9E45}" type="presOf" srcId="{9A0EDFE1-C43C-4163-8B0E-BFCE8F6A5245}" destId="{28CC84B7-6A77-46FD-B531-560EAEB890BA}" srcOrd="0" destOrd="0" presId="urn:microsoft.com/office/officeart/2005/8/layout/vList2"/>
    <dgm:cxn modelId="{7622E131-56B9-41F3-AF7F-C31526CBEC64}" srcId="{709C0CC4-2FEC-425F-AE21-BE67E2805F3E}" destId="{9A0EDFE1-C43C-4163-8B0E-BFCE8F6A5245}" srcOrd="0" destOrd="0" parTransId="{EB1DD25A-BBAA-4D2D-82A0-62897421A445}" sibTransId="{83A80DE4-A929-4A53-9438-353B265AE4E2}"/>
    <dgm:cxn modelId="{AAB58C5B-84FF-411F-9BF8-01E47485A5B2}" type="presOf" srcId="{7B3CFA0A-EC4B-4D59-B982-575D09BB10E3}" destId="{F2B50BFE-7FE6-4159-8AE2-C465490F26E7}" srcOrd="0" destOrd="0" presId="urn:microsoft.com/office/officeart/2005/8/layout/vList2"/>
    <dgm:cxn modelId="{B9E7049C-804B-45CF-BBBC-795457920F9A}" srcId="{709C0CC4-2FEC-425F-AE21-BE67E2805F3E}" destId="{7B3CFA0A-EC4B-4D59-B982-575D09BB10E3}" srcOrd="1" destOrd="0" parTransId="{33B241A1-B568-413B-9392-29E2D4F09B0D}" sibTransId="{C286E663-8E7A-47F7-B8E6-26814833174A}"/>
    <dgm:cxn modelId="{FC472FCC-9160-48BA-8A82-1F9ECF5565F5}" srcId="{709C0CC4-2FEC-425F-AE21-BE67E2805F3E}" destId="{C98140F4-27A6-47C0-87E6-78299DCAF17C}" srcOrd="2" destOrd="0" parTransId="{47987A08-9CCB-46A3-BBF0-28AC44809628}" sibTransId="{340D66D4-D159-4736-9CF3-F2292287B148}"/>
    <dgm:cxn modelId="{AFE130D1-BC54-44AB-B972-AA47A9EA8161}" type="presOf" srcId="{709C0CC4-2FEC-425F-AE21-BE67E2805F3E}" destId="{D06B41C3-09C0-4CB2-A5C3-98E37ED23ACE}" srcOrd="0" destOrd="0" presId="urn:microsoft.com/office/officeart/2005/8/layout/vList2"/>
    <dgm:cxn modelId="{AE514FDD-9A69-4628-9230-73C16FCEF9D3}" type="presOf" srcId="{C98140F4-27A6-47C0-87E6-78299DCAF17C}" destId="{429DD399-B303-45EE-A6BC-DDC6F61B371D}" srcOrd="0" destOrd="0" presId="urn:microsoft.com/office/officeart/2005/8/layout/vList2"/>
    <dgm:cxn modelId="{71849A68-923B-4BEF-90ED-6F5952C1E61D}" type="presParOf" srcId="{D06B41C3-09C0-4CB2-A5C3-98E37ED23ACE}" destId="{28CC84B7-6A77-46FD-B531-560EAEB890BA}" srcOrd="0" destOrd="0" presId="urn:microsoft.com/office/officeart/2005/8/layout/vList2"/>
    <dgm:cxn modelId="{F4D6808F-853E-4C40-A9B6-B06282B12961}" type="presParOf" srcId="{D06B41C3-09C0-4CB2-A5C3-98E37ED23ACE}" destId="{F5A587CA-7202-4F13-AEC1-AD2FAEB711B0}" srcOrd="1" destOrd="0" presId="urn:microsoft.com/office/officeart/2005/8/layout/vList2"/>
    <dgm:cxn modelId="{93B6DAE8-2DEF-499A-98E5-35A5079D9210}" type="presParOf" srcId="{D06B41C3-09C0-4CB2-A5C3-98E37ED23ACE}" destId="{F2B50BFE-7FE6-4159-8AE2-C465490F26E7}" srcOrd="2" destOrd="0" presId="urn:microsoft.com/office/officeart/2005/8/layout/vList2"/>
    <dgm:cxn modelId="{67758712-947F-4819-B02C-76E8040FD3BD}" type="presParOf" srcId="{D06B41C3-09C0-4CB2-A5C3-98E37ED23ACE}" destId="{345939F2-A99D-4790-9E39-7B07B8F83D37}" srcOrd="3" destOrd="0" presId="urn:microsoft.com/office/officeart/2005/8/layout/vList2"/>
    <dgm:cxn modelId="{530801F3-9E09-42F7-B0F5-2126F5112CD2}" type="presParOf" srcId="{D06B41C3-09C0-4CB2-A5C3-98E37ED23ACE}" destId="{429DD399-B303-45EE-A6BC-DDC6F61B371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725DAC-A3BF-4076-B9B2-91D574EF0D9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98BC7C-D54E-4E9A-B13B-3C1C50A1EC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Risk factors are based on high level analysis</a:t>
          </a:r>
        </a:p>
      </dgm:t>
    </dgm:pt>
    <dgm:pt modelId="{3DC2BD89-D66D-4529-A3D8-ADA296C31908}" type="parTrans" cxnId="{F060352A-1F97-4379-97D2-C9F7C3783EE7}">
      <dgm:prSet/>
      <dgm:spPr/>
      <dgm:t>
        <a:bodyPr/>
        <a:lstStyle/>
        <a:p>
          <a:endParaRPr lang="en-US"/>
        </a:p>
      </dgm:t>
    </dgm:pt>
    <dgm:pt modelId="{328ABE0B-C0D4-4E9C-B775-0F6524F48C7B}" type="sibTrans" cxnId="{F060352A-1F97-4379-97D2-C9F7C3783EE7}">
      <dgm:prSet/>
      <dgm:spPr/>
      <dgm:t>
        <a:bodyPr/>
        <a:lstStyle/>
        <a:p>
          <a:endParaRPr lang="en-US"/>
        </a:p>
      </dgm:t>
    </dgm:pt>
    <dgm:pt modelId="{5D2F7055-F251-4CB2-8C4E-4120F54359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Need a more nuanced understanding of what is going on – the ‘Why?’ </a:t>
          </a:r>
        </a:p>
      </dgm:t>
    </dgm:pt>
    <dgm:pt modelId="{74FD4C1C-D2F5-434B-9EF0-453770AE81FD}" type="parTrans" cxnId="{4728E402-60D7-4F17-B8EE-30AF9A69FB9F}">
      <dgm:prSet/>
      <dgm:spPr/>
      <dgm:t>
        <a:bodyPr/>
        <a:lstStyle/>
        <a:p>
          <a:endParaRPr lang="en-US"/>
        </a:p>
      </dgm:t>
    </dgm:pt>
    <dgm:pt modelId="{56BF7DCC-37C3-43F1-A17E-B5561B3AC3FD}" type="sibTrans" cxnId="{4728E402-60D7-4F17-B8EE-30AF9A69FB9F}">
      <dgm:prSet/>
      <dgm:spPr/>
      <dgm:t>
        <a:bodyPr/>
        <a:lstStyle/>
        <a:p>
          <a:endParaRPr lang="en-US"/>
        </a:p>
      </dgm:t>
    </dgm:pt>
    <dgm:pt modelId="{5C414D63-7C74-49C9-A36D-0D7DF824F6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Lack of evaluated intervention approaches</a:t>
          </a:r>
        </a:p>
      </dgm:t>
    </dgm:pt>
    <dgm:pt modelId="{B97250B9-2E0F-417C-854B-3417E7922734}" type="parTrans" cxnId="{9EA9958D-0BEB-4A3E-82F4-2D565F4E69BC}">
      <dgm:prSet/>
      <dgm:spPr/>
      <dgm:t>
        <a:bodyPr/>
        <a:lstStyle/>
        <a:p>
          <a:endParaRPr lang="en-US"/>
        </a:p>
      </dgm:t>
    </dgm:pt>
    <dgm:pt modelId="{CC91057C-19C1-4125-A0E9-B694B3ABFD52}" type="sibTrans" cxnId="{9EA9958D-0BEB-4A3E-82F4-2D565F4E69BC}">
      <dgm:prSet/>
      <dgm:spPr/>
      <dgm:t>
        <a:bodyPr/>
        <a:lstStyle/>
        <a:p>
          <a:endParaRPr lang="en-US"/>
        </a:p>
      </dgm:t>
    </dgm:pt>
    <dgm:pt modelId="{AE42C6BD-C4E0-4412-A821-7CD89780C243}" type="pres">
      <dgm:prSet presAssocID="{66725DAC-A3BF-4076-B9B2-91D574EF0D9F}" presName="root" presStyleCnt="0">
        <dgm:presLayoutVars>
          <dgm:dir/>
          <dgm:resizeHandles val="exact"/>
        </dgm:presLayoutVars>
      </dgm:prSet>
      <dgm:spPr/>
    </dgm:pt>
    <dgm:pt modelId="{EAAA8995-0093-41BE-93B4-F649F47BB791}" type="pres">
      <dgm:prSet presAssocID="{BC98BC7C-D54E-4E9A-B13B-3C1C50A1EC49}" presName="compNode" presStyleCnt="0"/>
      <dgm:spPr/>
    </dgm:pt>
    <dgm:pt modelId="{B7942458-8F11-4FAD-88C0-A17971880819}" type="pres">
      <dgm:prSet presAssocID="{BC98BC7C-D54E-4E9A-B13B-3C1C50A1EC49}" presName="bgRect" presStyleLbl="bgShp" presStyleIdx="0" presStyleCnt="3"/>
      <dgm:spPr/>
    </dgm:pt>
    <dgm:pt modelId="{A8A13C2C-FBD9-4745-B574-EB75E113E2FD}" type="pres">
      <dgm:prSet presAssocID="{BC98BC7C-D54E-4E9A-B13B-3C1C50A1EC4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B805110-A751-4DD5-939C-A8EEEB4724A7}" type="pres">
      <dgm:prSet presAssocID="{BC98BC7C-D54E-4E9A-B13B-3C1C50A1EC49}" presName="spaceRect" presStyleCnt="0"/>
      <dgm:spPr/>
    </dgm:pt>
    <dgm:pt modelId="{F47C625C-016C-441C-AEDF-B77469B1B168}" type="pres">
      <dgm:prSet presAssocID="{BC98BC7C-D54E-4E9A-B13B-3C1C50A1EC49}" presName="parTx" presStyleLbl="revTx" presStyleIdx="0" presStyleCnt="3">
        <dgm:presLayoutVars>
          <dgm:chMax val="0"/>
          <dgm:chPref val="0"/>
        </dgm:presLayoutVars>
      </dgm:prSet>
      <dgm:spPr/>
    </dgm:pt>
    <dgm:pt modelId="{A0C1C9F5-58B2-4F46-92B4-F788366C56FC}" type="pres">
      <dgm:prSet presAssocID="{328ABE0B-C0D4-4E9C-B775-0F6524F48C7B}" presName="sibTrans" presStyleCnt="0"/>
      <dgm:spPr/>
    </dgm:pt>
    <dgm:pt modelId="{34509859-3420-4925-9770-AD6FC4ABE07D}" type="pres">
      <dgm:prSet presAssocID="{5D2F7055-F251-4CB2-8C4E-4120F54359CC}" presName="compNode" presStyleCnt="0"/>
      <dgm:spPr/>
    </dgm:pt>
    <dgm:pt modelId="{E90FD7F9-2F75-4D8A-AA23-A462205EBF30}" type="pres">
      <dgm:prSet presAssocID="{5D2F7055-F251-4CB2-8C4E-4120F54359CC}" presName="bgRect" presStyleLbl="bgShp" presStyleIdx="1" presStyleCnt="3"/>
      <dgm:spPr/>
    </dgm:pt>
    <dgm:pt modelId="{9618C9F7-7F15-4A60-BA4A-21DBD06C00E8}" type="pres">
      <dgm:prSet presAssocID="{5D2F7055-F251-4CB2-8C4E-4120F54359C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67BB8204-DAED-4E64-A26B-F02BFD24D923}" type="pres">
      <dgm:prSet presAssocID="{5D2F7055-F251-4CB2-8C4E-4120F54359CC}" presName="spaceRect" presStyleCnt="0"/>
      <dgm:spPr/>
    </dgm:pt>
    <dgm:pt modelId="{D4E33A83-DED6-4507-BE45-D397C0211F49}" type="pres">
      <dgm:prSet presAssocID="{5D2F7055-F251-4CB2-8C4E-4120F54359CC}" presName="parTx" presStyleLbl="revTx" presStyleIdx="1" presStyleCnt="3">
        <dgm:presLayoutVars>
          <dgm:chMax val="0"/>
          <dgm:chPref val="0"/>
        </dgm:presLayoutVars>
      </dgm:prSet>
      <dgm:spPr/>
    </dgm:pt>
    <dgm:pt modelId="{540EC563-368E-46C8-AA11-2C7224B59C3C}" type="pres">
      <dgm:prSet presAssocID="{56BF7DCC-37C3-43F1-A17E-B5561B3AC3FD}" presName="sibTrans" presStyleCnt="0"/>
      <dgm:spPr/>
    </dgm:pt>
    <dgm:pt modelId="{4B36B5CA-F440-4C87-B7BB-A0E515AEB8FA}" type="pres">
      <dgm:prSet presAssocID="{5C414D63-7C74-49C9-A36D-0D7DF824F6FC}" presName="compNode" presStyleCnt="0"/>
      <dgm:spPr/>
    </dgm:pt>
    <dgm:pt modelId="{A47DF50D-ECFB-4F24-9F1E-0179041ADF31}" type="pres">
      <dgm:prSet presAssocID="{5C414D63-7C74-49C9-A36D-0D7DF824F6FC}" presName="bgRect" presStyleLbl="bgShp" presStyleIdx="2" presStyleCnt="3"/>
      <dgm:spPr/>
    </dgm:pt>
    <dgm:pt modelId="{8FCDFF44-36B3-4529-9E10-CF023683EEFA}" type="pres">
      <dgm:prSet presAssocID="{5C414D63-7C74-49C9-A36D-0D7DF824F6F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78699F6-3473-4F07-811D-8D6B90BD1CD6}" type="pres">
      <dgm:prSet presAssocID="{5C414D63-7C74-49C9-A36D-0D7DF824F6FC}" presName="spaceRect" presStyleCnt="0"/>
      <dgm:spPr/>
    </dgm:pt>
    <dgm:pt modelId="{55CA617E-415B-4C4B-A451-CF3416828B91}" type="pres">
      <dgm:prSet presAssocID="{5C414D63-7C74-49C9-A36D-0D7DF824F6FC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728E402-60D7-4F17-B8EE-30AF9A69FB9F}" srcId="{66725DAC-A3BF-4076-B9B2-91D574EF0D9F}" destId="{5D2F7055-F251-4CB2-8C4E-4120F54359CC}" srcOrd="1" destOrd="0" parTransId="{74FD4C1C-D2F5-434B-9EF0-453770AE81FD}" sibTransId="{56BF7DCC-37C3-43F1-A17E-B5561B3AC3FD}"/>
    <dgm:cxn modelId="{CCD2BD08-4AF8-47BA-B648-65093D8D28A7}" type="presOf" srcId="{BC98BC7C-D54E-4E9A-B13B-3C1C50A1EC49}" destId="{F47C625C-016C-441C-AEDF-B77469B1B168}" srcOrd="0" destOrd="0" presId="urn:microsoft.com/office/officeart/2018/2/layout/IconVerticalSolidList"/>
    <dgm:cxn modelId="{F060352A-1F97-4379-97D2-C9F7C3783EE7}" srcId="{66725DAC-A3BF-4076-B9B2-91D574EF0D9F}" destId="{BC98BC7C-D54E-4E9A-B13B-3C1C50A1EC49}" srcOrd="0" destOrd="0" parTransId="{3DC2BD89-D66D-4529-A3D8-ADA296C31908}" sibTransId="{328ABE0B-C0D4-4E9C-B775-0F6524F48C7B}"/>
    <dgm:cxn modelId="{33E2F980-B217-4991-8277-98F45462334E}" type="presOf" srcId="{5D2F7055-F251-4CB2-8C4E-4120F54359CC}" destId="{D4E33A83-DED6-4507-BE45-D397C0211F49}" srcOrd="0" destOrd="0" presId="urn:microsoft.com/office/officeart/2018/2/layout/IconVerticalSolidList"/>
    <dgm:cxn modelId="{9EA9958D-0BEB-4A3E-82F4-2D565F4E69BC}" srcId="{66725DAC-A3BF-4076-B9B2-91D574EF0D9F}" destId="{5C414D63-7C74-49C9-A36D-0D7DF824F6FC}" srcOrd="2" destOrd="0" parTransId="{B97250B9-2E0F-417C-854B-3417E7922734}" sibTransId="{CC91057C-19C1-4125-A0E9-B694B3ABFD52}"/>
    <dgm:cxn modelId="{D9C639C2-E6A2-45D6-A7C0-18340A631B10}" type="presOf" srcId="{66725DAC-A3BF-4076-B9B2-91D574EF0D9F}" destId="{AE42C6BD-C4E0-4412-A821-7CD89780C243}" srcOrd="0" destOrd="0" presId="urn:microsoft.com/office/officeart/2018/2/layout/IconVerticalSolidList"/>
    <dgm:cxn modelId="{292E3ACF-07B6-4AB8-AF1A-7730ED4CAB33}" type="presOf" srcId="{5C414D63-7C74-49C9-A36D-0D7DF824F6FC}" destId="{55CA617E-415B-4C4B-A451-CF3416828B91}" srcOrd="0" destOrd="0" presId="urn:microsoft.com/office/officeart/2018/2/layout/IconVerticalSolidList"/>
    <dgm:cxn modelId="{7B2BF55F-83FF-44AC-990D-AFD867B5585B}" type="presParOf" srcId="{AE42C6BD-C4E0-4412-A821-7CD89780C243}" destId="{EAAA8995-0093-41BE-93B4-F649F47BB791}" srcOrd="0" destOrd="0" presId="urn:microsoft.com/office/officeart/2018/2/layout/IconVerticalSolidList"/>
    <dgm:cxn modelId="{EB7AF40B-1FFC-4649-ADB6-E408CA9CB0E9}" type="presParOf" srcId="{EAAA8995-0093-41BE-93B4-F649F47BB791}" destId="{B7942458-8F11-4FAD-88C0-A17971880819}" srcOrd="0" destOrd="0" presId="urn:microsoft.com/office/officeart/2018/2/layout/IconVerticalSolidList"/>
    <dgm:cxn modelId="{C63DD227-5C6D-4DEE-BEB6-B0458697A5B0}" type="presParOf" srcId="{EAAA8995-0093-41BE-93B4-F649F47BB791}" destId="{A8A13C2C-FBD9-4745-B574-EB75E113E2FD}" srcOrd="1" destOrd="0" presId="urn:microsoft.com/office/officeart/2018/2/layout/IconVerticalSolidList"/>
    <dgm:cxn modelId="{FB7318E9-824B-4799-879C-82AB3C6665D0}" type="presParOf" srcId="{EAAA8995-0093-41BE-93B4-F649F47BB791}" destId="{7B805110-A751-4DD5-939C-A8EEEB4724A7}" srcOrd="2" destOrd="0" presId="urn:microsoft.com/office/officeart/2018/2/layout/IconVerticalSolidList"/>
    <dgm:cxn modelId="{EC6E1BEE-EB2E-4039-9167-9167CD9C0F6E}" type="presParOf" srcId="{EAAA8995-0093-41BE-93B4-F649F47BB791}" destId="{F47C625C-016C-441C-AEDF-B77469B1B168}" srcOrd="3" destOrd="0" presId="urn:microsoft.com/office/officeart/2018/2/layout/IconVerticalSolidList"/>
    <dgm:cxn modelId="{40F665A8-562D-4610-A936-F4C42244E92C}" type="presParOf" srcId="{AE42C6BD-C4E0-4412-A821-7CD89780C243}" destId="{A0C1C9F5-58B2-4F46-92B4-F788366C56FC}" srcOrd="1" destOrd="0" presId="urn:microsoft.com/office/officeart/2018/2/layout/IconVerticalSolidList"/>
    <dgm:cxn modelId="{6FC52223-D543-4FC4-AE2E-BEC46BDE01A0}" type="presParOf" srcId="{AE42C6BD-C4E0-4412-A821-7CD89780C243}" destId="{34509859-3420-4925-9770-AD6FC4ABE07D}" srcOrd="2" destOrd="0" presId="urn:microsoft.com/office/officeart/2018/2/layout/IconVerticalSolidList"/>
    <dgm:cxn modelId="{8E388129-9263-45B6-88DF-06AEA13BE082}" type="presParOf" srcId="{34509859-3420-4925-9770-AD6FC4ABE07D}" destId="{E90FD7F9-2F75-4D8A-AA23-A462205EBF30}" srcOrd="0" destOrd="0" presId="urn:microsoft.com/office/officeart/2018/2/layout/IconVerticalSolidList"/>
    <dgm:cxn modelId="{F2130165-7743-4E0C-80DD-D47BD184F2E6}" type="presParOf" srcId="{34509859-3420-4925-9770-AD6FC4ABE07D}" destId="{9618C9F7-7F15-4A60-BA4A-21DBD06C00E8}" srcOrd="1" destOrd="0" presId="urn:microsoft.com/office/officeart/2018/2/layout/IconVerticalSolidList"/>
    <dgm:cxn modelId="{AD453F01-299B-4A30-9E92-3DDA9D26225F}" type="presParOf" srcId="{34509859-3420-4925-9770-AD6FC4ABE07D}" destId="{67BB8204-DAED-4E64-A26B-F02BFD24D923}" srcOrd="2" destOrd="0" presId="urn:microsoft.com/office/officeart/2018/2/layout/IconVerticalSolidList"/>
    <dgm:cxn modelId="{32A73DDE-E55E-4326-9790-7F8168572855}" type="presParOf" srcId="{34509859-3420-4925-9770-AD6FC4ABE07D}" destId="{D4E33A83-DED6-4507-BE45-D397C0211F49}" srcOrd="3" destOrd="0" presId="urn:microsoft.com/office/officeart/2018/2/layout/IconVerticalSolidList"/>
    <dgm:cxn modelId="{A825F0E8-CC84-4F9C-B27D-3F2A61A12258}" type="presParOf" srcId="{AE42C6BD-C4E0-4412-A821-7CD89780C243}" destId="{540EC563-368E-46C8-AA11-2C7224B59C3C}" srcOrd="3" destOrd="0" presId="urn:microsoft.com/office/officeart/2018/2/layout/IconVerticalSolidList"/>
    <dgm:cxn modelId="{5589A3E2-7793-4DB6-8BFC-A8A3AEB84B26}" type="presParOf" srcId="{AE42C6BD-C4E0-4412-A821-7CD89780C243}" destId="{4B36B5CA-F440-4C87-B7BB-A0E515AEB8FA}" srcOrd="4" destOrd="0" presId="urn:microsoft.com/office/officeart/2018/2/layout/IconVerticalSolidList"/>
    <dgm:cxn modelId="{94DCC53F-0523-4FFF-87B6-711B5F8099C9}" type="presParOf" srcId="{4B36B5CA-F440-4C87-B7BB-A0E515AEB8FA}" destId="{A47DF50D-ECFB-4F24-9F1E-0179041ADF31}" srcOrd="0" destOrd="0" presId="urn:microsoft.com/office/officeart/2018/2/layout/IconVerticalSolidList"/>
    <dgm:cxn modelId="{91A936B8-D4D6-408E-8312-0E865AFA682F}" type="presParOf" srcId="{4B36B5CA-F440-4C87-B7BB-A0E515AEB8FA}" destId="{8FCDFF44-36B3-4529-9E10-CF023683EEFA}" srcOrd="1" destOrd="0" presId="urn:microsoft.com/office/officeart/2018/2/layout/IconVerticalSolidList"/>
    <dgm:cxn modelId="{22A29C0A-5854-40CB-9FD6-CBF5BAABC854}" type="presParOf" srcId="{4B36B5CA-F440-4C87-B7BB-A0E515AEB8FA}" destId="{278699F6-3473-4F07-811D-8D6B90BD1CD6}" srcOrd="2" destOrd="0" presId="urn:microsoft.com/office/officeart/2018/2/layout/IconVerticalSolidList"/>
    <dgm:cxn modelId="{C19B4376-EF53-4A7F-BB4C-90B81BDB3C72}" type="presParOf" srcId="{4B36B5CA-F440-4C87-B7BB-A0E515AEB8FA}" destId="{55CA617E-415B-4C4B-A451-CF3416828B9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3C890F-FC31-4E89-B0E5-F2A29BA19F7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BC74E3-BC4C-4E30-877B-A961007E6310}">
      <dgm:prSet/>
      <dgm:spPr/>
      <dgm:t>
        <a:bodyPr/>
        <a:lstStyle/>
        <a:p>
          <a:r>
            <a:rPr lang="en-GB"/>
            <a:t>How can we better understand behaviour:</a:t>
          </a:r>
          <a:endParaRPr lang="en-US"/>
        </a:p>
      </dgm:t>
    </dgm:pt>
    <dgm:pt modelId="{C1DD23B6-F744-41DE-8BB1-51669A45DC2E}" type="parTrans" cxnId="{3416E830-1448-4871-9F0C-795D31A455F5}">
      <dgm:prSet/>
      <dgm:spPr/>
      <dgm:t>
        <a:bodyPr/>
        <a:lstStyle/>
        <a:p>
          <a:endParaRPr lang="en-US"/>
        </a:p>
      </dgm:t>
    </dgm:pt>
    <dgm:pt modelId="{EDEE4637-D57A-4FDF-A71A-FEE9966F108B}" type="sibTrans" cxnId="{3416E830-1448-4871-9F0C-795D31A455F5}">
      <dgm:prSet/>
      <dgm:spPr/>
      <dgm:t>
        <a:bodyPr/>
        <a:lstStyle/>
        <a:p>
          <a:endParaRPr lang="en-US"/>
        </a:p>
      </dgm:t>
    </dgm:pt>
    <dgm:pt modelId="{BE4933C2-DCD2-4250-9781-9AB4C1CB65D9}">
      <dgm:prSet/>
      <dgm:spPr/>
      <dgm:t>
        <a:bodyPr/>
        <a:lstStyle/>
        <a:p>
          <a:r>
            <a:rPr lang="en-GB" dirty="0"/>
            <a:t>What are children doing at the time  of the collision and  what are the behaviours  of the involved driver ?</a:t>
          </a:r>
          <a:endParaRPr lang="en-US" dirty="0"/>
        </a:p>
      </dgm:t>
    </dgm:pt>
    <dgm:pt modelId="{3D80E9F0-431A-4E67-8C4F-0284F14719AF}" type="parTrans" cxnId="{698A05CA-F246-4B8B-BBBE-5DBC3BB7AB58}">
      <dgm:prSet/>
      <dgm:spPr/>
      <dgm:t>
        <a:bodyPr/>
        <a:lstStyle/>
        <a:p>
          <a:endParaRPr lang="en-US"/>
        </a:p>
      </dgm:t>
    </dgm:pt>
    <dgm:pt modelId="{C3F7877A-F8F2-4FD7-AE7F-1891F3010E8C}" type="sibTrans" cxnId="{698A05CA-F246-4B8B-BBBE-5DBC3BB7AB58}">
      <dgm:prSet/>
      <dgm:spPr/>
      <dgm:t>
        <a:bodyPr/>
        <a:lstStyle/>
        <a:p>
          <a:endParaRPr lang="en-US"/>
        </a:p>
      </dgm:t>
    </dgm:pt>
    <dgm:pt modelId="{B5545D6B-9E45-4B29-9951-E3B949B83575}">
      <dgm:prSet/>
      <dgm:spPr/>
      <dgm:t>
        <a:bodyPr/>
        <a:lstStyle/>
        <a:p>
          <a:r>
            <a:rPr lang="en-GB" dirty="0"/>
            <a:t>What are the specific vulnerabilities e.g. Special Educational Needs, new immigrants, refugees and asylum seekers?</a:t>
          </a:r>
          <a:endParaRPr lang="en-US" dirty="0"/>
        </a:p>
      </dgm:t>
    </dgm:pt>
    <dgm:pt modelId="{778EEC9C-D5C1-42BC-9941-61B0E1BD1E21}" type="parTrans" cxnId="{708CF7EC-3E7C-47C0-A21F-3CE54D848A25}">
      <dgm:prSet/>
      <dgm:spPr/>
      <dgm:t>
        <a:bodyPr/>
        <a:lstStyle/>
        <a:p>
          <a:endParaRPr lang="en-US"/>
        </a:p>
      </dgm:t>
    </dgm:pt>
    <dgm:pt modelId="{56331BED-0580-48FF-A904-64F55111BE56}" type="sibTrans" cxnId="{708CF7EC-3E7C-47C0-A21F-3CE54D848A25}">
      <dgm:prSet/>
      <dgm:spPr/>
      <dgm:t>
        <a:bodyPr/>
        <a:lstStyle/>
        <a:p>
          <a:endParaRPr lang="en-US"/>
        </a:p>
      </dgm:t>
    </dgm:pt>
    <dgm:pt modelId="{48F4993B-68FC-4035-8602-D99E1DD500B6}" type="pres">
      <dgm:prSet presAssocID="{7B3C890F-FC31-4E89-B0E5-F2A29BA19F77}" presName="linear" presStyleCnt="0">
        <dgm:presLayoutVars>
          <dgm:animLvl val="lvl"/>
          <dgm:resizeHandles val="exact"/>
        </dgm:presLayoutVars>
      </dgm:prSet>
      <dgm:spPr/>
    </dgm:pt>
    <dgm:pt modelId="{928550CF-729F-40FA-89AF-0BB6313DFB90}" type="pres">
      <dgm:prSet presAssocID="{C4BC74E3-BC4C-4E30-877B-A961007E631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AE7FB309-6D5C-4A26-B35A-C9F9D8F969CF}" type="pres">
      <dgm:prSet presAssocID="{EDEE4637-D57A-4FDF-A71A-FEE9966F108B}" presName="spacer" presStyleCnt="0"/>
      <dgm:spPr/>
    </dgm:pt>
    <dgm:pt modelId="{04D417B5-1B1A-42CA-8FA5-02A26332C6BB}" type="pres">
      <dgm:prSet presAssocID="{BE4933C2-DCD2-4250-9781-9AB4C1CB65D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45D92E3-5695-4394-BA78-C787277D025B}" type="pres">
      <dgm:prSet presAssocID="{C3F7877A-F8F2-4FD7-AE7F-1891F3010E8C}" presName="spacer" presStyleCnt="0"/>
      <dgm:spPr/>
    </dgm:pt>
    <dgm:pt modelId="{B503C7E1-C768-47B4-B923-A8EB1287C170}" type="pres">
      <dgm:prSet presAssocID="{B5545D6B-9E45-4B29-9951-E3B949B8357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416E830-1448-4871-9F0C-795D31A455F5}" srcId="{7B3C890F-FC31-4E89-B0E5-F2A29BA19F77}" destId="{C4BC74E3-BC4C-4E30-877B-A961007E6310}" srcOrd="0" destOrd="0" parTransId="{C1DD23B6-F744-41DE-8BB1-51669A45DC2E}" sibTransId="{EDEE4637-D57A-4FDF-A71A-FEE9966F108B}"/>
    <dgm:cxn modelId="{CBB9CE42-5B13-4F79-914C-510E67029DD7}" type="presOf" srcId="{B5545D6B-9E45-4B29-9951-E3B949B83575}" destId="{B503C7E1-C768-47B4-B923-A8EB1287C170}" srcOrd="0" destOrd="0" presId="urn:microsoft.com/office/officeart/2005/8/layout/vList2"/>
    <dgm:cxn modelId="{291E744E-3832-437B-8C54-4CE9D734F38F}" type="presOf" srcId="{C4BC74E3-BC4C-4E30-877B-A961007E6310}" destId="{928550CF-729F-40FA-89AF-0BB6313DFB90}" srcOrd="0" destOrd="0" presId="urn:microsoft.com/office/officeart/2005/8/layout/vList2"/>
    <dgm:cxn modelId="{B1C3A378-1FD7-4EF1-96C4-7C87A0996605}" type="presOf" srcId="{BE4933C2-DCD2-4250-9781-9AB4C1CB65D9}" destId="{04D417B5-1B1A-42CA-8FA5-02A26332C6BB}" srcOrd="0" destOrd="0" presId="urn:microsoft.com/office/officeart/2005/8/layout/vList2"/>
    <dgm:cxn modelId="{698A05CA-F246-4B8B-BBBE-5DBC3BB7AB58}" srcId="{7B3C890F-FC31-4E89-B0E5-F2A29BA19F77}" destId="{BE4933C2-DCD2-4250-9781-9AB4C1CB65D9}" srcOrd="1" destOrd="0" parTransId="{3D80E9F0-431A-4E67-8C4F-0284F14719AF}" sibTransId="{C3F7877A-F8F2-4FD7-AE7F-1891F3010E8C}"/>
    <dgm:cxn modelId="{708CF7EC-3E7C-47C0-A21F-3CE54D848A25}" srcId="{7B3C890F-FC31-4E89-B0E5-F2A29BA19F77}" destId="{B5545D6B-9E45-4B29-9951-E3B949B83575}" srcOrd="2" destOrd="0" parTransId="{778EEC9C-D5C1-42BC-9941-61B0E1BD1E21}" sibTransId="{56331BED-0580-48FF-A904-64F55111BE56}"/>
    <dgm:cxn modelId="{2157B3FD-74D8-47C7-8CED-0A099B898ED5}" type="presOf" srcId="{7B3C890F-FC31-4E89-B0E5-F2A29BA19F77}" destId="{48F4993B-68FC-4035-8602-D99E1DD500B6}" srcOrd="0" destOrd="0" presId="urn:microsoft.com/office/officeart/2005/8/layout/vList2"/>
    <dgm:cxn modelId="{20CF7772-4A15-4249-8DD5-7B8967107B3A}" type="presParOf" srcId="{48F4993B-68FC-4035-8602-D99E1DD500B6}" destId="{928550CF-729F-40FA-89AF-0BB6313DFB90}" srcOrd="0" destOrd="0" presId="urn:microsoft.com/office/officeart/2005/8/layout/vList2"/>
    <dgm:cxn modelId="{28455450-CDCB-4AC1-8FA7-B15113C0074B}" type="presParOf" srcId="{48F4993B-68FC-4035-8602-D99E1DD500B6}" destId="{AE7FB309-6D5C-4A26-B35A-C9F9D8F969CF}" srcOrd="1" destOrd="0" presId="urn:microsoft.com/office/officeart/2005/8/layout/vList2"/>
    <dgm:cxn modelId="{4D44C8C0-F41D-43C9-A263-7DD41A50937B}" type="presParOf" srcId="{48F4993B-68FC-4035-8602-D99E1DD500B6}" destId="{04D417B5-1B1A-42CA-8FA5-02A26332C6BB}" srcOrd="2" destOrd="0" presId="urn:microsoft.com/office/officeart/2005/8/layout/vList2"/>
    <dgm:cxn modelId="{3CBDE088-F142-4410-8D94-A6A16EB270C3}" type="presParOf" srcId="{48F4993B-68FC-4035-8602-D99E1DD500B6}" destId="{145D92E3-5695-4394-BA78-C787277D025B}" srcOrd="3" destOrd="0" presId="urn:microsoft.com/office/officeart/2005/8/layout/vList2"/>
    <dgm:cxn modelId="{EFF24D37-C1DF-420C-8EAD-17FABB30E091}" type="presParOf" srcId="{48F4993B-68FC-4035-8602-D99E1DD500B6}" destId="{B503C7E1-C768-47B4-B923-A8EB1287C17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B1EA44-CF51-4101-AC9C-99755672ACC8}" type="doc">
      <dgm:prSet loTypeId="urn:microsoft.com/office/officeart/2005/8/layout/vList5" loCatId="list" qsTypeId="urn:microsoft.com/office/officeart/2005/8/quickstyle/simple4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D5CFC36-ED4D-4BBB-80AA-46939F9DBD39}">
      <dgm:prSet/>
      <dgm:spPr/>
      <dgm:t>
        <a:bodyPr/>
        <a:lstStyle/>
        <a:p>
          <a:r>
            <a:rPr lang="en-GB"/>
            <a:t>How can we understand criminal and antisocial use of vehicles:</a:t>
          </a:r>
          <a:endParaRPr lang="en-US"/>
        </a:p>
      </dgm:t>
    </dgm:pt>
    <dgm:pt modelId="{FD6BB2D4-5BC6-46DC-85C0-7669DDF49B10}" type="parTrans" cxnId="{65B055DC-7672-4703-BCD1-66B7FD7A1948}">
      <dgm:prSet/>
      <dgm:spPr/>
      <dgm:t>
        <a:bodyPr/>
        <a:lstStyle/>
        <a:p>
          <a:endParaRPr lang="en-US"/>
        </a:p>
      </dgm:t>
    </dgm:pt>
    <dgm:pt modelId="{CE3CB030-8BE6-48C2-8682-497D48A16396}" type="sibTrans" cxnId="{65B055DC-7672-4703-BCD1-66B7FD7A1948}">
      <dgm:prSet/>
      <dgm:spPr/>
      <dgm:t>
        <a:bodyPr/>
        <a:lstStyle/>
        <a:p>
          <a:endParaRPr lang="en-US"/>
        </a:p>
      </dgm:t>
    </dgm:pt>
    <dgm:pt modelId="{FC111F18-6AA6-4A9B-A262-4E5DCE649E97}">
      <dgm:prSet/>
      <dgm:spPr/>
      <dgm:t>
        <a:bodyPr/>
        <a:lstStyle/>
        <a:p>
          <a:r>
            <a:rPr lang="en-GB"/>
            <a:t>What are the characteristics of drivers or motorcyclists who injure or kill themselves or others? </a:t>
          </a:r>
          <a:endParaRPr lang="en-US"/>
        </a:p>
      </dgm:t>
    </dgm:pt>
    <dgm:pt modelId="{405C6811-E68E-4196-A6E3-591CA4C2C3E4}" type="parTrans" cxnId="{95D22A64-FDCF-4792-AB47-4BC6C5547230}">
      <dgm:prSet/>
      <dgm:spPr/>
      <dgm:t>
        <a:bodyPr/>
        <a:lstStyle/>
        <a:p>
          <a:endParaRPr lang="en-US"/>
        </a:p>
      </dgm:t>
    </dgm:pt>
    <dgm:pt modelId="{20015866-50C3-42CF-AFB3-785B1B36A982}" type="sibTrans" cxnId="{95D22A64-FDCF-4792-AB47-4BC6C5547230}">
      <dgm:prSet/>
      <dgm:spPr/>
      <dgm:t>
        <a:bodyPr/>
        <a:lstStyle/>
        <a:p>
          <a:endParaRPr lang="en-US"/>
        </a:p>
      </dgm:t>
    </dgm:pt>
    <dgm:pt modelId="{297A8018-2464-402A-B96A-253034CC3DF6}">
      <dgm:prSet/>
      <dgm:spPr/>
      <dgm:t>
        <a:bodyPr/>
        <a:lstStyle/>
        <a:p>
          <a:r>
            <a:rPr lang="en-GB"/>
            <a:t>What are the barriers and facilitators to legal and safe driving?</a:t>
          </a:r>
          <a:endParaRPr lang="en-US"/>
        </a:p>
      </dgm:t>
    </dgm:pt>
    <dgm:pt modelId="{14347B86-925C-4A76-82AF-865F9C8970E3}" type="parTrans" cxnId="{3F11494A-94EB-4B54-84EF-D30B37032AA0}">
      <dgm:prSet/>
      <dgm:spPr/>
      <dgm:t>
        <a:bodyPr/>
        <a:lstStyle/>
        <a:p>
          <a:endParaRPr lang="en-US"/>
        </a:p>
      </dgm:t>
    </dgm:pt>
    <dgm:pt modelId="{320F7F7F-1F3E-496B-9E22-3699C3FD0A3E}" type="sibTrans" cxnId="{3F11494A-94EB-4B54-84EF-D30B37032AA0}">
      <dgm:prSet/>
      <dgm:spPr/>
      <dgm:t>
        <a:bodyPr/>
        <a:lstStyle/>
        <a:p>
          <a:endParaRPr lang="en-US"/>
        </a:p>
      </dgm:t>
    </dgm:pt>
    <dgm:pt modelId="{75B6CA65-0573-4643-B6DB-8CB8E9B54F26}">
      <dgm:prSet/>
      <dgm:spPr/>
      <dgm:t>
        <a:bodyPr/>
        <a:lstStyle/>
        <a:p>
          <a:r>
            <a:rPr lang="en-GB"/>
            <a:t>Why are there low levels of  seat belt wearing?</a:t>
          </a:r>
          <a:endParaRPr lang="en-US"/>
        </a:p>
      </dgm:t>
    </dgm:pt>
    <dgm:pt modelId="{5EFBBACE-93E9-42F2-BFB3-FCE75811B24C}" type="parTrans" cxnId="{8AC92EB0-5F26-4A52-A261-3CB6BAB3766F}">
      <dgm:prSet/>
      <dgm:spPr/>
      <dgm:t>
        <a:bodyPr/>
        <a:lstStyle/>
        <a:p>
          <a:endParaRPr lang="en-US"/>
        </a:p>
      </dgm:t>
    </dgm:pt>
    <dgm:pt modelId="{2CA7EAC8-A952-4863-B117-A39595A24F92}" type="sibTrans" cxnId="{8AC92EB0-5F26-4A52-A261-3CB6BAB3766F}">
      <dgm:prSet/>
      <dgm:spPr/>
      <dgm:t>
        <a:bodyPr/>
        <a:lstStyle/>
        <a:p>
          <a:endParaRPr lang="en-US"/>
        </a:p>
      </dgm:t>
    </dgm:pt>
    <dgm:pt modelId="{D491BC62-21E5-4805-9B1D-D82FF20E408D}" type="pres">
      <dgm:prSet presAssocID="{AAB1EA44-CF51-4101-AC9C-99755672ACC8}" presName="Name0" presStyleCnt="0">
        <dgm:presLayoutVars>
          <dgm:dir/>
          <dgm:animLvl val="lvl"/>
          <dgm:resizeHandles val="exact"/>
        </dgm:presLayoutVars>
      </dgm:prSet>
      <dgm:spPr/>
    </dgm:pt>
    <dgm:pt modelId="{2FC604EF-43F6-4E07-BB69-AC3610C8CF1A}" type="pres">
      <dgm:prSet presAssocID="{1D5CFC36-ED4D-4BBB-80AA-46939F9DBD39}" presName="linNode" presStyleCnt="0"/>
      <dgm:spPr/>
    </dgm:pt>
    <dgm:pt modelId="{72A77F52-A3A9-4A27-A211-1BAA9EF996C1}" type="pres">
      <dgm:prSet presAssocID="{1D5CFC36-ED4D-4BBB-80AA-46939F9DBD39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FA204B21-3F89-4037-8C92-6B72E40CDA6D}" type="pres">
      <dgm:prSet presAssocID="{1D5CFC36-ED4D-4BBB-80AA-46939F9DBD39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FA4C5001-E858-4C79-845C-AB39FECA9B50}" type="presOf" srcId="{75B6CA65-0573-4643-B6DB-8CB8E9B54F26}" destId="{FA204B21-3F89-4037-8C92-6B72E40CDA6D}" srcOrd="0" destOrd="2" presId="urn:microsoft.com/office/officeart/2005/8/layout/vList5"/>
    <dgm:cxn modelId="{62611E17-E30C-4775-BE59-3227F051D1ED}" type="presOf" srcId="{297A8018-2464-402A-B96A-253034CC3DF6}" destId="{FA204B21-3F89-4037-8C92-6B72E40CDA6D}" srcOrd="0" destOrd="1" presId="urn:microsoft.com/office/officeart/2005/8/layout/vList5"/>
    <dgm:cxn modelId="{FA4E2633-A34E-4FF5-AE10-7156DBA07170}" type="presOf" srcId="{FC111F18-6AA6-4A9B-A262-4E5DCE649E97}" destId="{FA204B21-3F89-4037-8C92-6B72E40CDA6D}" srcOrd="0" destOrd="0" presId="urn:microsoft.com/office/officeart/2005/8/layout/vList5"/>
    <dgm:cxn modelId="{95D22A64-FDCF-4792-AB47-4BC6C5547230}" srcId="{1D5CFC36-ED4D-4BBB-80AA-46939F9DBD39}" destId="{FC111F18-6AA6-4A9B-A262-4E5DCE649E97}" srcOrd="0" destOrd="0" parTransId="{405C6811-E68E-4196-A6E3-591CA4C2C3E4}" sibTransId="{20015866-50C3-42CF-AFB3-785B1B36A982}"/>
    <dgm:cxn modelId="{3F11494A-94EB-4B54-84EF-D30B37032AA0}" srcId="{1D5CFC36-ED4D-4BBB-80AA-46939F9DBD39}" destId="{297A8018-2464-402A-B96A-253034CC3DF6}" srcOrd="1" destOrd="0" parTransId="{14347B86-925C-4A76-82AF-865F9C8970E3}" sibTransId="{320F7F7F-1F3E-496B-9E22-3699C3FD0A3E}"/>
    <dgm:cxn modelId="{C4429658-3B19-4A04-9825-A12E9503D0A4}" type="presOf" srcId="{1D5CFC36-ED4D-4BBB-80AA-46939F9DBD39}" destId="{72A77F52-A3A9-4A27-A211-1BAA9EF996C1}" srcOrd="0" destOrd="0" presId="urn:microsoft.com/office/officeart/2005/8/layout/vList5"/>
    <dgm:cxn modelId="{8AC92EB0-5F26-4A52-A261-3CB6BAB3766F}" srcId="{1D5CFC36-ED4D-4BBB-80AA-46939F9DBD39}" destId="{75B6CA65-0573-4643-B6DB-8CB8E9B54F26}" srcOrd="2" destOrd="0" parTransId="{5EFBBACE-93E9-42F2-BFB3-FCE75811B24C}" sibTransId="{2CA7EAC8-A952-4863-B117-A39595A24F92}"/>
    <dgm:cxn modelId="{31C4C0C0-4506-477A-94AD-267B7F52476B}" type="presOf" srcId="{AAB1EA44-CF51-4101-AC9C-99755672ACC8}" destId="{D491BC62-21E5-4805-9B1D-D82FF20E408D}" srcOrd="0" destOrd="0" presId="urn:microsoft.com/office/officeart/2005/8/layout/vList5"/>
    <dgm:cxn modelId="{65B055DC-7672-4703-BCD1-66B7FD7A1948}" srcId="{AAB1EA44-CF51-4101-AC9C-99755672ACC8}" destId="{1D5CFC36-ED4D-4BBB-80AA-46939F9DBD39}" srcOrd="0" destOrd="0" parTransId="{FD6BB2D4-5BC6-46DC-85C0-7669DDF49B10}" sibTransId="{CE3CB030-8BE6-48C2-8682-497D48A16396}"/>
    <dgm:cxn modelId="{E78BC54F-0352-4B54-BF9D-7A00E5B70BFB}" type="presParOf" srcId="{D491BC62-21E5-4805-9B1D-D82FF20E408D}" destId="{2FC604EF-43F6-4E07-BB69-AC3610C8CF1A}" srcOrd="0" destOrd="0" presId="urn:microsoft.com/office/officeart/2005/8/layout/vList5"/>
    <dgm:cxn modelId="{37BA1845-82CA-4625-B6C3-B8B09D849AC9}" type="presParOf" srcId="{2FC604EF-43F6-4E07-BB69-AC3610C8CF1A}" destId="{72A77F52-A3A9-4A27-A211-1BAA9EF996C1}" srcOrd="0" destOrd="0" presId="urn:microsoft.com/office/officeart/2005/8/layout/vList5"/>
    <dgm:cxn modelId="{316E84B4-DDDF-4F70-BBCF-CA5948F2B2D3}" type="presParOf" srcId="{2FC604EF-43F6-4E07-BB69-AC3610C8CF1A}" destId="{FA204B21-3F89-4037-8C92-6B72E40CDA6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08A997-B1F0-43C6-BAB7-C4C8D5DB71F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4A5A32D-0784-431F-B5AA-0EC6384F8D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Most research focuses on risk factors, not interventions.</a:t>
          </a:r>
        </a:p>
      </dgm:t>
    </dgm:pt>
    <dgm:pt modelId="{03A5AAD8-77C9-4540-AE76-EFAE565D1B94}" type="parTrans" cxnId="{E01D9598-DF5C-46EB-8628-1E0BB19E0316}">
      <dgm:prSet/>
      <dgm:spPr/>
      <dgm:t>
        <a:bodyPr/>
        <a:lstStyle/>
        <a:p>
          <a:endParaRPr lang="en-US"/>
        </a:p>
      </dgm:t>
    </dgm:pt>
    <dgm:pt modelId="{B1420E53-85A9-4C7C-A5B9-025A4B19DDFD}" type="sibTrans" cxnId="{E01D9598-DF5C-46EB-8628-1E0BB19E0316}">
      <dgm:prSet/>
      <dgm:spPr/>
      <dgm:t>
        <a:bodyPr/>
        <a:lstStyle/>
        <a:p>
          <a:endParaRPr lang="en-US"/>
        </a:p>
      </dgm:t>
    </dgm:pt>
    <dgm:pt modelId="{45A0E0D5-501E-468D-A81A-1B122D38153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Deprived areas face multiple, overlapping risks: hazardous environments, antisocial driving, lack of safe spaces.</a:t>
          </a:r>
        </a:p>
      </dgm:t>
    </dgm:pt>
    <dgm:pt modelId="{7E1AB6BA-B927-43C5-B9BD-97391134CAAE}" type="parTrans" cxnId="{B36C5CDD-78EE-4E19-A392-1188DFEA16AD}">
      <dgm:prSet/>
      <dgm:spPr/>
      <dgm:t>
        <a:bodyPr/>
        <a:lstStyle/>
        <a:p>
          <a:endParaRPr lang="en-US"/>
        </a:p>
      </dgm:t>
    </dgm:pt>
    <dgm:pt modelId="{3AB55368-8B55-444F-9522-D16DB1F67D76}" type="sibTrans" cxnId="{B36C5CDD-78EE-4E19-A392-1188DFEA16AD}">
      <dgm:prSet/>
      <dgm:spPr/>
      <dgm:t>
        <a:bodyPr/>
        <a:lstStyle/>
        <a:p>
          <a:endParaRPr lang="en-US"/>
        </a:p>
      </dgm:t>
    </dgm:pt>
    <dgm:pt modelId="{F64AAA62-8B73-4282-97BC-B84045255B7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More routine data collection and qualitative research are needed to understand the ‘why’</a:t>
          </a:r>
        </a:p>
      </dgm:t>
    </dgm:pt>
    <dgm:pt modelId="{4DD9BFA1-2302-41F1-A995-9BBA11CFA1D7}" type="parTrans" cxnId="{2FE4910D-F1EF-4238-A30F-409C6FB0D036}">
      <dgm:prSet/>
      <dgm:spPr/>
      <dgm:t>
        <a:bodyPr/>
        <a:lstStyle/>
        <a:p>
          <a:endParaRPr lang="en-US"/>
        </a:p>
      </dgm:t>
    </dgm:pt>
    <dgm:pt modelId="{DA3227DB-4CE0-45ED-9123-C3F01A2F16A4}" type="sibTrans" cxnId="{2FE4910D-F1EF-4238-A30F-409C6FB0D036}">
      <dgm:prSet/>
      <dgm:spPr/>
      <dgm:t>
        <a:bodyPr/>
        <a:lstStyle/>
        <a:p>
          <a:endParaRPr lang="en-US"/>
        </a:p>
      </dgm:t>
    </dgm:pt>
    <dgm:pt modelId="{61F72A59-1834-4672-B615-D63F0C9800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systems approach involving all stakeholders is essential.</a:t>
          </a:r>
        </a:p>
      </dgm:t>
    </dgm:pt>
    <dgm:pt modelId="{6FB8DCC3-1412-4453-9555-D86D6A945910}" type="parTrans" cxnId="{DD0592F2-709A-4C00-9117-F09D75270332}">
      <dgm:prSet/>
      <dgm:spPr/>
      <dgm:t>
        <a:bodyPr/>
        <a:lstStyle/>
        <a:p>
          <a:endParaRPr lang="en-US"/>
        </a:p>
      </dgm:t>
    </dgm:pt>
    <dgm:pt modelId="{60F9C2E6-E5F2-4413-B877-8DEE67564B00}" type="sibTrans" cxnId="{DD0592F2-709A-4C00-9117-F09D75270332}">
      <dgm:prSet/>
      <dgm:spPr/>
      <dgm:t>
        <a:bodyPr/>
        <a:lstStyle/>
        <a:p>
          <a:endParaRPr lang="en-US"/>
        </a:p>
      </dgm:t>
    </dgm:pt>
    <dgm:pt modelId="{63EF8B08-6286-4924-AE2C-6B2D0F1AAA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Participatory research and social marketing can improve intervention design.</a:t>
          </a:r>
        </a:p>
      </dgm:t>
    </dgm:pt>
    <dgm:pt modelId="{5289F252-93F6-4A17-BFEA-C1AC79A66A95}" type="parTrans" cxnId="{CF157366-4EA5-4D36-B0CB-E895EE127049}">
      <dgm:prSet/>
      <dgm:spPr/>
      <dgm:t>
        <a:bodyPr/>
        <a:lstStyle/>
        <a:p>
          <a:endParaRPr lang="en-US"/>
        </a:p>
      </dgm:t>
    </dgm:pt>
    <dgm:pt modelId="{5D392B05-21E2-47F6-8B77-07A879CAFF85}" type="sibTrans" cxnId="{CF157366-4EA5-4D36-B0CB-E895EE127049}">
      <dgm:prSet/>
      <dgm:spPr/>
      <dgm:t>
        <a:bodyPr/>
        <a:lstStyle/>
        <a:p>
          <a:endParaRPr lang="en-US"/>
        </a:p>
      </dgm:t>
    </dgm:pt>
    <dgm:pt modelId="{57DDC810-1BE9-4611-9923-F5A77C16F4BC}" type="pres">
      <dgm:prSet presAssocID="{3408A997-B1F0-43C6-BAB7-C4C8D5DB71FC}" presName="root" presStyleCnt="0">
        <dgm:presLayoutVars>
          <dgm:dir/>
          <dgm:resizeHandles val="exact"/>
        </dgm:presLayoutVars>
      </dgm:prSet>
      <dgm:spPr/>
    </dgm:pt>
    <dgm:pt modelId="{6723FF76-563B-49BF-A765-70F96F2A9C4C}" type="pres">
      <dgm:prSet presAssocID="{B4A5A32D-0784-431F-B5AA-0EC6384F8D05}" presName="compNode" presStyleCnt="0"/>
      <dgm:spPr/>
    </dgm:pt>
    <dgm:pt modelId="{CD45D03B-D37E-476F-B909-837C12BEBD31}" type="pres">
      <dgm:prSet presAssocID="{B4A5A32D-0784-431F-B5AA-0EC6384F8D05}" presName="bgRect" presStyleLbl="bgShp" presStyleIdx="0" presStyleCnt="5"/>
      <dgm:spPr/>
    </dgm:pt>
    <dgm:pt modelId="{810A05A3-1628-4CE2-BB5C-E72479FC5D6E}" type="pres">
      <dgm:prSet presAssocID="{B4A5A32D-0784-431F-B5AA-0EC6384F8D0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1C113E9-581D-423B-98CB-39B4C4826E68}" type="pres">
      <dgm:prSet presAssocID="{B4A5A32D-0784-431F-B5AA-0EC6384F8D05}" presName="spaceRect" presStyleCnt="0"/>
      <dgm:spPr/>
    </dgm:pt>
    <dgm:pt modelId="{781801F3-375C-427D-9AEE-B85C9903E1E1}" type="pres">
      <dgm:prSet presAssocID="{B4A5A32D-0784-431F-B5AA-0EC6384F8D05}" presName="parTx" presStyleLbl="revTx" presStyleIdx="0" presStyleCnt="5">
        <dgm:presLayoutVars>
          <dgm:chMax val="0"/>
          <dgm:chPref val="0"/>
        </dgm:presLayoutVars>
      </dgm:prSet>
      <dgm:spPr/>
    </dgm:pt>
    <dgm:pt modelId="{2E1BCF04-9641-4CC6-9C23-78C62585E6F9}" type="pres">
      <dgm:prSet presAssocID="{B1420E53-85A9-4C7C-A5B9-025A4B19DDFD}" presName="sibTrans" presStyleCnt="0"/>
      <dgm:spPr/>
    </dgm:pt>
    <dgm:pt modelId="{0F461B54-00B2-47B2-97B0-6FD56D8CD545}" type="pres">
      <dgm:prSet presAssocID="{45A0E0D5-501E-468D-A81A-1B122D381530}" presName="compNode" presStyleCnt="0"/>
      <dgm:spPr/>
    </dgm:pt>
    <dgm:pt modelId="{09B9B1E2-BD0B-4EFE-A76E-7B1B48FF5C5C}" type="pres">
      <dgm:prSet presAssocID="{45A0E0D5-501E-468D-A81A-1B122D381530}" presName="bgRect" presStyleLbl="bgShp" presStyleIdx="1" presStyleCnt="5"/>
      <dgm:spPr/>
    </dgm:pt>
    <dgm:pt modelId="{C6102E6D-157B-498A-B8F3-5EBF03B83B41}" type="pres">
      <dgm:prSet presAssocID="{45A0E0D5-501E-468D-A81A-1B122D38153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ger"/>
        </a:ext>
      </dgm:extLst>
    </dgm:pt>
    <dgm:pt modelId="{6E3894A1-CF3B-4124-B2AA-AC0A1FE3BEE0}" type="pres">
      <dgm:prSet presAssocID="{45A0E0D5-501E-468D-A81A-1B122D381530}" presName="spaceRect" presStyleCnt="0"/>
      <dgm:spPr/>
    </dgm:pt>
    <dgm:pt modelId="{A4C11CE9-74A0-4D32-A035-9486A634D207}" type="pres">
      <dgm:prSet presAssocID="{45A0E0D5-501E-468D-A81A-1B122D381530}" presName="parTx" presStyleLbl="revTx" presStyleIdx="1" presStyleCnt="5">
        <dgm:presLayoutVars>
          <dgm:chMax val="0"/>
          <dgm:chPref val="0"/>
        </dgm:presLayoutVars>
      </dgm:prSet>
      <dgm:spPr/>
    </dgm:pt>
    <dgm:pt modelId="{B706D2E3-6775-4411-9A6C-BB04789B9601}" type="pres">
      <dgm:prSet presAssocID="{3AB55368-8B55-444F-9522-D16DB1F67D76}" presName="sibTrans" presStyleCnt="0"/>
      <dgm:spPr/>
    </dgm:pt>
    <dgm:pt modelId="{7BA35737-7948-481B-B768-D68BE79F6D1B}" type="pres">
      <dgm:prSet presAssocID="{F64AAA62-8B73-4282-97BC-B84045255B7D}" presName="compNode" presStyleCnt="0"/>
      <dgm:spPr/>
    </dgm:pt>
    <dgm:pt modelId="{655A4A8F-3AA7-4381-9F53-3192605BC716}" type="pres">
      <dgm:prSet presAssocID="{F64AAA62-8B73-4282-97BC-B84045255B7D}" presName="bgRect" presStyleLbl="bgShp" presStyleIdx="2" presStyleCnt="5"/>
      <dgm:spPr/>
    </dgm:pt>
    <dgm:pt modelId="{8EDEB1B3-EB2D-42AA-8AA2-C3E0D6978971}" type="pres">
      <dgm:prSet presAssocID="{F64AAA62-8B73-4282-97BC-B84045255B7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D457F724-4AFF-4AF6-9346-86C3E8A61A07}" type="pres">
      <dgm:prSet presAssocID="{F64AAA62-8B73-4282-97BC-B84045255B7D}" presName="spaceRect" presStyleCnt="0"/>
      <dgm:spPr/>
    </dgm:pt>
    <dgm:pt modelId="{AF562B58-04FF-4CF3-8CCE-74E1236AA8FA}" type="pres">
      <dgm:prSet presAssocID="{F64AAA62-8B73-4282-97BC-B84045255B7D}" presName="parTx" presStyleLbl="revTx" presStyleIdx="2" presStyleCnt="5">
        <dgm:presLayoutVars>
          <dgm:chMax val="0"/>
          <dgm:chPref val="0"/>
        </dgm:presLayoutVars>
      </dgm:prSet>
      <dgm:spPr/>
    </dgm:pt>
    <dgm:pt modelId="{1A39479E-F70E-4019-9C53-1BBC12224777}" type="pres">
      <dgm:prSet presAssocID="{DA3227DB-4CE0-45ED-9123-C3F01A2F16A4}" presName="sibTrans" presStyleCnt="0"/>
      <dgm:spPr/>
    </dgm:pt>
    <dgm:pt modelId="{E8F5D249-D518-4C08-B474-5DC83715A2D5}" type="pres">
      <dgm:prSet presAssocID="{61F72A59-1834-4672-B615-D63F0C98003B}" presName="compNode" presStyleCnt="0"/>
      <dgm:spPr/>
    </dgm:pt>
    <dgm:pt modelId="{A4BACADA-16F3-48C3-AD8E-02F8AF92E3A4}" type="pres">
      <dgm:prSet presAssocID="{61F72A59-1834-4672-B615-D63F0C98003B}" presName="bgRect" presStyleLbl="bgShp" presStyleIdx="3" presStyleCnt="5"/>
      <dgm:spPr/>
    </dgm:pt>
    <dgm:pt modelId="{B481A441-B63D-41BF-9424-BB2D68F05E80}" type="pres">
      <dgm:prSet presAssocID="{61F72A59-1834-4672-B615-D63F0C98003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D5A23B7-5E87-4D5E-A0FA-46FE2F128F69}" type="pres">
      <dgm:prSet presAssocID="{61F72A59-1834-4672-B615-D63F0C98003B}" presName="spaceRect" presStyleCnt="0"/>
      <dgm:spPr/>
    </dgm:pt>
    <dgm:pt modelId="{5365063A-7127-4A59-8106-CF68288939AA}" type="pres">
      <dgm:prSet presAssocID="{61F72A59-1834-4672-B615-D63F0C98003B}" presName="parTx" presStyleLbl="revTx" presStyleIdx="3" presStyleCnt="5">
        <dgm:presLayoutVars>
          <dgm:chMax val="0"/>
          <dgm:chPref val="0"/>
        </dgm:presLayoutVars>
      </dgm:prSet>
      <dgm:spPr/>
    </dgm:pt>
    <dgm:pt modelId="{A1D3F9E0-64F4-412B-861C-7240F8D3E35E}" type="pres">
      <dgm:prSet presAssocID="{60F9C2E6-E5F2-4413-B877-8DEE67564B00}" presName="sibTrans" presStyleCnt="0"/>
      <dgm:spPr/>
    </dgm:pt>
    <dgm:pt modelId="{D2288A10-1A76-40C0-BE19-AA64BC2448FD}" type="pres">
      <dgm:prSet presAssocID="{63EF8B08-6286-4924-AE2C-6B2D0F1AAA3E}" presName="compNode" presStyleCnt="0"/>
      <dgm:spPr/>
    </dgm:pt>
    <dgm:pt modelId="{FED28FDE-E73D-4395-9F8C-3D9495789CF4}" type="pres">
      <dgm:prSet presAssocID="{63EF8B08-6286-4924-AE2C-6B2D0F1AAA3E}" presName="bgRect" presStyleLbl="bgShp" presStyleIdx="4" presStyleCnt="5"/>
      <dgm:spPr/>
    </dgm:pt>
    <dgm:pt modelId="{5AC64BCD-2928-4D54-9D07-DCFB4B0594B5}" type="pres">
      <dgm:prSet presAssocID="{63EF8B08-6286-4924-AE2C-6B2D0F1AAA3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3DAFAD84-5469-4981-A50E-1082D5C9298B}" type="pres">
      <dgm:prSet presAssocID="{63EF8B08-6286-4924-AE2C-6B2D0F1AAA3E}" presName="spaceRect" presStyleCnt="0"/>
      <dgm:spPr/>
    </dgm:pt>
    <dgm:pt modelId="{A626831C-52E3-4C59-9616-02578F52581A}" type="pres">
      <dgm:prSet presAssocID="{63EF8B08-6286-4924-AE2C-6B2D0F1AAA3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FE4910D-F1EF-4238-A30F-409C6FB0D036}" srcId="{3408A997-B1F0-43C6-BAB7-C4C8D5DB71FC}" destId="{F64AAA62-8B73-4282-97BC-B84045255B7D}" srcOrd="2" destOrd="0" parTransId="{4DD9BFA1-2302-41F1-A995-9BBA11CFA1D7}" sibTransId="{DA3227DB-4CE0-45ED-9123-C3F01A2F16A4}"/>
    <dgm:cxn modelId="{47AE552D-6D22-4244-8A63-E055E58A0C75}" type="presOf" srcId="{B4A5A32D-0784-431F-B5AA-0EC6384F8D05}" destId="{781801F3-375C-427D-9AEE-B85C9903E1E1}" srcOrd="0" destOrd="0" presId="urn:microsoft.com/office/officeart/2018/2/layout/IconVerticalSolidList"/>
    <dgm:cxn modelId="{CF157366-4EA5-4D36-B0CB-E895EE127049}" srcId="{3408A997-B1F0-43C6-BAB7-C4C8D5DB71FC}" destId="{63EF8B08-6286-4924-AE2C-6B2D0F1AAA3E}" srcOrd="4" destOrd="0" parTransId="{5289F252-93F6-4A17-BFEA-C1AC79A66A95}" sibTransId="{5D392B05-21E2-47F6-8B77-07A879CAFF85}"/>
    <dgm:cxn modelId="{6462B476-4A55-452A-ACD0-1364BBF559F0}" type="presOf" srcId="{45A0E0D5-501E-468D-A81A-1B122D381530}" destId="{A4C11CE9-74A0-4D32-A035-9486A634D207}" srcOrd="0" destOrd="0" presId="urn:microsoft.com/office/officeart/2018/2/layout/IconVerticalSolidList"/>
    <dgm:cxn modelId="{DAD2887C-8FC0-476B-8A7F-FCB0FCBC783B}" type="presOf" srcId="{3408A997-B1F0-43C6-BAB7-C4C8D5DB71FC}" destId="{57DDC810-1BE9-4611-9923-F5A77C16F4BC}" srcOrd="0" destOrd="0" presId="urn:microsoft.com/office/officeart/2018/2/layout/IconVerticalSolidList"/>
    <dgm:cxn modelId="{E01D9598-DF5C-46EB-8628-1E0BB19E0316}" srcId="{3408A997-B1F0-43C6-BAB7-C4C8D5DB71FC}" destId="{B4A5A32D-0784-431F-B5AA-0EC6384F8D05}" srcOrd="0" destOrd="0" parTransId="{03A5AAD8-77C9-4540-AE76-EFAE565D1B94}" sibTransId="{B1420E53-85A9-4C7C-A5B9-025A4B19DDFD}"/>
    <dgm:cxn modelId="{8AE664B9-19F8-482A-AF01-6F984DFB2373}" type="presOf" srcId="{F64AAA62-8B73-4282-97BC-B84045255B7D}" destId="{AF562B58-04FF-4CF3-8CCE-74E1236AA8FA}" srcOrd="0" destOrd="0" presId="urn:microsoft.com/office/officeart/2018/2/layout/IconVerticalSolidList"/>
    <dgm:cxn modelId="{B36C5CDD-78EE-4E19-A392-1188DFEA16AD}" srcId="{3408A997-B1F0-43C6-BAB7-C4C8D5DB71FC}" destId="{45A0E0D5-501E-468D-A81A-1B122D381530}" srcOrd="1" destOrd="0" parTransId="{7E1AB6BA-B927-43C5-B9BD-97391134CAAE}" sibTransId="{3AB55368-8B55-444F-9522-D16DB1F67D76}"/>
    <dgm:cxn modelId="{DD0592F2-709A-4C00-9117-F09D75270332}" srcId="{3408A997-B1F0-43C6-BAB7-C4C8D5DB71FC}" destId="{61F72A59-1834-4672-B615-D63F0C98003B}" srcOrd="3" destOrd="0" parTransId="{6FB8DCC3-1412-4453-9555-D86D6A945910}" sibTransId="{60F9C2E6-E5F2-4413-B877-8DEE67564B00}"/>
    <dgm:cxn modelId="{CCCC76F5-CF03-41B5-A112-0B4C02996B51}" type="presOf" srcId="{63EF8B08-6286-4924-AE2C-6B2D0F1AAA3E}" destId="{A626831C-52E3-4C59-9616-02578F52581A}" srcOrd="0" destOrd="0" presId="urn:microsoft.com/office/officeart/2018/2/layout/IconVerticalSolidList"/>
    <dgm:cxn modelId="{B08B53F9-F8C7-4426-833C-E12D9F03D009}" type="presOf" srcId="{61F72A59-1834-4672-B615-D63F0C98003B}" destId="{5365063A-7127-4A59-8106-CF68288939AA}" srcOrd="0" destOrd="0" presId="urn:microsoft.com/office/officeart/2018/2/layout/IconVerticalSolidList"/>
    <dgm:cxn modelId="{12429644-02C6-434F-9A09-2D034D241523}" type="presParOf" srcId="{57DDC810-1BE9-4611-9923-F5A77C16F4BC}" destId="{6723FF76-563B-49BF-A765-70F96F2A9C4C}" srcOrd="0" destOrd="0" presId="urn:microsoft.com/office/officeart/2018/2/layout/IconVerticalSolidList"/>
    <dgm:cxn modelId="{69B73554-9914-41F0-BC36-20CBDBE8A0E6}" type="presParOf" srcId="{6723FF76-563B-49BF-A765-70F96F2A9C4C}" destId="{CD45D03B-D37E-476F-B909-837C12BEBD31}" srcOrd="0" destOrd="0" presId="urn:microsoft.com/office/officeart/2018/2/layout/IconVerticalSolidList"/>
    <dgm:cxn modelId="{8DBD165E-2822-476C-A750-DA2FB1B366E9}" type="presParOf" srcId="{6723FF76-563B-49BF-A765-70F96F2A9C4C}" destId="{810A05A3-1628-4CE2-BB5C-E72479FC5D6E}" srcOrd="1" destOrd="0" presId="urn:microsoft.com/office/officeart/2018/2/layout/IconVerticalSolidList"/>
    <dgm:cxn modelId="{996324D5-3D93-47BA-832F-9B87899D7FB0}" type="presParOf" srcId="{6723FF76-563B-49BF-A765-70F96F2A9C4C}" destId="{11C113E9-581D-423B-98CB-39B4C4826E68}" srcOrd="2" destOrd="0" presId="urn:microsoft.com/office/officeart/2018/2/layout/IconVerticalSolidList"/>
    <dgm:cxn modelId="{D52C42B7-A904-4743-A2D6-1425A30A509A}" type="presParOf" srcId="{6723FF76-563B-49BF-A765-70F96F2A9C4C}" destId="{781801F3-375C-427D-9AEE-B85C9903E1E1}" srcOrd="3" destOrd="0" presId="urn:microsoft.com/office/officeart/2018/2/layout/IconVerticalSolidList"/>
    <dgm:cxn modelId="{D394B45C-252E-455E-BA1F-086BC915917B}" type="presParOf" srcId="{57DDC810-1BE9-4611-9923-F5A77C16F4BC}" destId="{2E1BCF04-9641-4CC6-9C23-78C62585E6F9}" srcOrd="1" destOrd="0" presId="urn:microsoft.com/office/officeart/2018/2/layout/IconVerticalSolidList"/>
    <dgm:cxn modelId="{9B458B5A-BB42-41A9-B6F6-FCE8C770890A}" type="presParOf" srcId="{57DDC810-1BE9-4611-9923-F5A77C16F4BC}" destId="{0F461B54-00B2-47B2-97B0-6FD56D8CD545}" srcOrd="2" destOrd="0" presId="urn:microsoft.com/office/officeart/2018/2/layout/IconVerticalSolidList"/>
    <dgm:cxn modelId="{68B271E3-BF20-49FF-A5EF-4FD3C255EAC8}" type="presParOf" srcId="{0F461B54-00B2-47B2-97B0-6FD56D8CD545}" destId="{09B9B1E2-BD0B-4EFE-A76E-7B1B48FF5C5C}" srcOrd="0" destOrd="0" presId="urn:microsoft.com/office/officeart/2018/2/layout/IconVerticalSolidList"/>
    <dgm:cxn modelId="{870DFD52-8D3C-4241-9C21-7E618DA58993}" type="presParOf" srcId="{0F461B54-00B2-47B2-97B0-6FD56D8CD545}" destId="{C6102E6D-157B-498A-B8F3-5EBF03B83B41}" srcOrd="1" destOrd="0" presId="urn:microsoft.com/office/officeart/2018/2/layout/IconVerticalSolidList"/>
    <dgm:cxn modelId="{130A2066-25D4-4930-AA09-4CF4268B0DAD}" type="presParOf" srcId="{0F461B54-00B2-47B2-97B0-6FD56D8CD545}" destId="{6E3894A1-CF3B-4124-B2AA-AC0A1FE3BEE0}" srcOrd="2" destOrd="0" presId="urn:microsoft.com/office/officeart/2018/2/layout/IconVerticalSolidList"/>
    <dgm:cxn modelId="{5F86816B-430D-474C-83B5-FFF152AB14F0}" type="presParOf" srcId="{0F461B54-00B2-47B2-97B0-6FD56D8CD545}" destId="{A4C11CE9-74A0-4D32-A035-9486A634D207}" srcOrd="3" destOrd="0" presId="urn:microsoft.com/office/officeart/2018/2/layout/IconVerticalSolidList"/>
    <dgm:cxn modelId="{E62C8615-48DE-4763-867F-260A138792C8}" type="presParOf" srcId="{57DDC810-1BE9-4611-9923-F5A77C16F4BC}" destId="{B706D2E3-6775-4411-9A6C-BB04789B9601}" srcOrd="3" destOrd="0" presId="urn:microsoft.com/office/officeart/2018/2/layout/IconVerticalSolidList"/>
    <dgm:cxn modelId="{C2DD3FE5-E3A1-44FA-A0B0-FFB287611EB9}" type="presParOf" srcId="{57DDC810-1BE9-4611-9923-F5A77C16F4BC}" destId="{7BA35737-7948-481B-B768-D68BE79F6D1B}" srcOrd="4" destOrd="0" presId="urn:microsoft.com/office/officeart/2018/2/layout/IconVerticalSolidList"/>
    <dgm:cxn modelId="{EDDCACBE-8F17-483A-B7A1-D58E5D6750B3}" type="presParOf" srcId="{7BA35737-7948-481B-B768-D68BE79F6D1B}" destId="{655A4A8F-3AA7-4381-9F53-3192605BC716}" srcOrd="0" destOrd="0" presId="urn:microsoft.com/office/officeart/2018/2/layout/IconVerticalSolidList"/>
    <dgm:cxn modelId="{8AA43241-1BD0-460B-8D47-B6E4E2263894}" type="presParOf" srcId="{7BA35737-7948-481B-B768-D68BE79F6D1B}" destId="{8EDEB1B3-EB2D-42AA-8AA2-C3E0D6978971}" srcOrd="1" destOrd="0" presId="urn:microsoft.com/office/officeart/2018/2/layout/IconVerticalSolidList"/>
    <dgm:cxn modelId="{5A1C69E8-5022-4DC8-A4DE-D9B9DD5F841A}" type="presParOf" srcId="{7BA35737-7948-481B-B768-D68BE79F6D1B}" destId="{D457F724-4AFF-4AF6-9346-86C3E8A61A07}" srcOrd="2" destOrd="0" presId="urn:microsoft.com/office/officeart/2018/2/layout/IconVerticalSolidList"/>
    <dgm:cxn modelId="{886487FB-9C23-4C8F-BA5B-7B46951ADB61}" type="presParOf" srcId="{7BA35737-7948-481B-B768-D68BE79F6D1B}" destId="{AF562B58-04FF-4CF3-8CCE-74E1236AA8FA}" srcOrd="3" destOrd="0" presId="urn:microsoft.com/office/officeart/2018/2/layout/IconVerticalSolidList"/>
    <dgm:cxn modelId="{7CD57F8D-E011-4A94-B35F-B80D493D5BDA}" type="presParOf" srcId="{57DDC810-1BE9-4611-9923-F5A77C16F4BC}" destId="{1A39479E-F70E-4019-9C53-1BBC12224777}" srcOrd="5" destOrd="0" presId="urn:microsoft.com/office/officeart/2018/2/layout/IconVerticalSolidList"/>
    <dgm:cxn modelId="{30DDCD2C-F7AB-43FB-9CC9-903C73A9A771}" type="presParOf" srcId="{57DDC810-1BE9-4611-9923-F5A77C16F4BC}" destId="{E8F5D249-D518-4C08-B474-5DC83715A2D5}" srcOrd="6" destOrd="0" presId="urn:microsoft.com/office/officeart/2018/2/layout/IconVerticalSolidList"/>
    <dgm:cxn modelId="{58ED23AA-95F5-48A7-8F29-D74564FA63C4}" type="presParOf" srcId="{E8F5D249-D518-4C08-B474-5DC83715A2D5}" destId="{A4BACADA-16F3-48C3-AD8E-02F8AF92E3A4}" srcOrd="0" destOrd="0" presId="urn:microsoft.com/office/officeart/2018/2/layout/IconVerticalSolidList"/>
    <dgm:cxn modelId="{C4DC2810-C008-4FA9-8FFC-4FE94EF2752B}" type="presParOf" srcId="{E8F5D249-D518-4C08-B474-5DC83715A2D5}" destId="{B481A441-B63D-41BF-9424-BB2D68F05E80}" srcOrd="1" destOrd="0" presId="urn:microsoft.com/office/officeart/2018/2/layout/IconVerticalSolidList"/>
    <dgm:cxn modelId="{25B18D80-ABF6-40CE-861A-37E41DBDE6C9}" type="presParOf" srcId="{E8F5D249-D518-4C08-B474-5DC83715A2D5}" destId="{4D5A23B7-5E87-4D5E-A0FA-46FE2F128F69}" srcOrd="2" destOrd="0" presId="urn:microsoft.com/office/officeart/2018/2/layout/IconVerticalSolidList"/>
    <dgm:cxn modelId="{41850957-68BE-4995-9DC8-C3B527B321EB}" type="presParOf" srcId="{E8F5D249-D518-4C08-B474-5DC83715A2D5}" destId="{5365063A-7127-4A59-8106-CF68288939AA}" srcOrd="3" destOrd="0" presId="urn:microsoft.com/office/officeart/2018/2/layout/IconVerticalSolidList"/>
    <dgm:cxn modelId="{2D4EC982-D49B-4340-AA1D-7EB211877330}" type="presParOf" srcId="{57DDC810-1BE9-4611-9923-F5A77C16F4BC}" destId="{A1D3F9E0-64F4-412B-861C-7240F8D3E35E}" srcOrd="7" destOrd="0" presId="urn:microsoft.com/office/officeart/2018/2/layout/IconVerticalSolidList"/>
    <dgm:cxn modelId="{48689709-4811-4625-84E9-DF84BB21D646}" type="presParOf" srcId="{57DDC810-1BE9-4611-9923-F5A77C16F4BC}" destId="{D2288A10-1A76-40C0-BE19-AA64BC2448FD}" srcOrd="8" destOrd="0" presId="urn:microsoft.com/office/officeart/2018/2/layout/IconVerticalSolidList"/>
    <dgm:cxn modelId="{39313B0C-E7A1-4021-801D-259245496BC2}" type="presParOf" srcId="{D2288A10-1A76-40C0-BE19-AA64BC2448FD}" destId="{FED28FDE-E73D-4395-9F8C-3D9495789CF4}" srcOrd="0" destOrd="0" presId="urn:microsoft.com/office/officeart/2018/2/layout/IconVerticalSolidList"/>
    <dgm:cxn modelId="{8D4EEF07-4143-47AC-A4A2-CE617A06475D}" type="presParOf" srcId="{D2288A10-1A76-40C0-BE19-AA64BC2448FD}" destId="{5AC64BCD-2928-4D54-9D07-DCFB4B0594B5}" srcOrd="1" destOrd="0" presId="urn:microsoft.com/office/officeart/2018/2/layout/IconVerticalSolidList"/>
    <dgm:cxn modelId="{40F04784-57B9-446A-9A37-CFB5AAD73EC7}" type="presParOf" srcId="{D2288A10-1A76-40C0-BE19-AA64BC2448FD}" destId="{3DAFAD84-5469-4981-A50E-1082D5C9298B}" srcOrd="2" destOrd="0" presId="urn:microsoft.com/office/officeart/2018/2/layout/IconVerticalSolidList"/>
    <dgm:cxn modelId="{E06F9CA4-21C7-4935-80A3-93DBD9237003}" type="presParOf" srcId="{D2288A10-1A76-40C0-BE19-AA64BC2448FD}" destId="{A626831C-52E3-4C59-9616-02578F52581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CD31BD-6C62-4438-95F4-271AB7AADD7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E339E39-18C6-41EA-B8F3-372D09BA9FD3}">
      <dgm:prSet/>
      <dgm:spPr/>
      <dgm:t>
        <a:bodyPr/>
        <a:lstStyle/>
        <a:p>
          <a:r>
            <a:rPr lang="en-US"/>
            <a:t>Use population-wide, proportionate interventions to avoid marginalisation.</a:t>
          </a:r>
        </a:p>
      </dgm:t>
    </dgm:pt>
    <dgm:pt modelId="{BE63E21D-00DC-4A98-993A-61D3D68C4834}" type="parTrans" cxnId="{FE494B0B-9379-4412-97D6-7E048B5E13BB}">
      <dgm:prSet/>
      <dgm:spPr/>
      <dgm:t>
        <a:bodyPr/>
        <a:lstStyle/>
        <a:p>
          <a:endParaRPr lang="en-US"/>
        </a:p>
      </dgm:t>
    </dgm:pt>
    <dgm:pt modelId="{1BACCF36-0F61-4205-98EC-C57033202086}" type="sibTrans" cxnId="{FE494B0B-9379-4412-97D6-7E048B5E13BB}">
      <dgm:prSet/>
      <dgm:spPr/>
      <dgm:t>
        <a:bodyPr/>
        <a:lstStyle/>
        <a:p>
          <a:endParaRPr lang="en-US"/>
        </a:p>
      </dgm:t>
    </dgm:pt>
    <dgm:pt modelId="{EFC82210-2EEF-4CBA-9596-F970EFB81A13}">
      <dgm:prSet/>
      <dgm:spPr/>
      <dgm:t>
        <a:bodyPr/>
        <a:lstStyle/>
        <a:p>
          <a:r>
            <a:rPr lang="en-US" dirty="0"/>
            <a:t>Address wider determinants like housing and play space access.</a:t>
          </a:r>
        </a:p>
      </dgm:t>
    </dgm:pt>
    <dgm:pt modelId="{B7D13D79-3EB3-423D-8290-73965DF039FB}" type="parTrans" cxnId="{560A9599-957C-422E-B1DA-58961E7EF083}">
      <dgm:prSet/>
      <dgm:spPr/>
      <dgm:t>
        <a:bodyPr/>
        <a:lstStyle/>
        <a:p>
          <a:endParaRPr lang="en-US"/>
        </a:p>
      </dgm:t>
    </dgm:pt>
    <dgm:pt modelId="{69557ED9-913B-4490-815F-2F021D741AEC}" type="sibTrans" cxnId="{560A9599-957C-422E-B1DA-58961E7EF083}">
      <dgm:prSet/>
      <dgm:spPr/>
      <dgm:t>
        <a:bodyPr/>
        <a:lstStyle/>
        <a:p>
          <a:endParaRPr lang="en-US"/>
        </a:p>
      </dgm:t>
    </dgm:pt>
    <dgm:pt modelId="{523DCEBC-828A-48AA-BB40-6FC6EDAE6DE3}">
      <dgm:prSet/>
      <dgm:spPr/>
      <dgm:t>
        <a:bodyPr/>
        <a:lstStyle/>
        <a:p>
          <a:r>
            <a:rPr lang="en-US"/>
            <a:t>Promote behaviour change through multiagency collaboration.</a:t>
          </a:r>
        </a:p>
      </dgm:t>
    </dgm:pt>
    <dgm:pt modelId="{48549B90-142D-407B-B55B-A61D9B29AD5E}" type="parTrans" cxnId="{74DB4974-622D-42D8-B9A6-A7C7E53B478B}">
      <dgm:prSet/>
      <dgm:spPr/>
      <dgm:t>
        <a:bodyPr/>
        <a:lstStyle/>
        <a:p>
          <a:endParaRPr lang="en-US"/>
        </a:p>
      </dgm:t>
    </dgm:pt>
    <dgm:pt modelId="{55F19402-70F6-4A6F-82FD-71104984AE29}" type="sibTrans" cxnId="{74DB4974-622D-42D8-B9A6-A7C7E53B478B}">
      <dgm:prSet/>
      <dgm:spPr/>
      <dgm:t>
        <a:bodyPr/>
        <a:lstStyle/>
        <a:p>
          <a:endParaRPr lang="en-US"/>
        </a:p>
      </dgm:t>
    </dgm:pt>
    <dgm:pt modelId="{7959EADD-5660-472C-A8BA-03BF14B1329F}">
      <dgm:prSet/>
      <dgm:spPr/>
      <dgm:t>
        <a:bodyPr/>
        <a:lstStyle/>
        <a:p>
          <a:r>
            <a:rPr lang="en-US"/>
            <a:t>Communicate changes clearly and involve communities in planning.</a:t>
          </a:r>
        </a:p>
      </dgm:t>
    </dgm:pt>
    <dgm:pt modelId="{FD999E9E-9071-401E-B8A1-B85DE1079C61}" type="parTrans" cxnId="{41EE24B5-7BB2-48F0-99E8-E5BC0BA511A1}">
      <dgm:prSet/>
      <dgm:spPr/>
      <dgm:t>
        <a:bodyPr/>
        <a:lstStyle/>
        <a:p>
          <a:endParaRPr lang="en-US"/>
        </a:p>
      </dgm:t>
    </dgm:pt>
    <dgm:pt modelId="{3FA481DB-866C-4E50-BC4F-1AD064B5CADE}" type="sibTrans" cxnId="{41EE24B5-7BB2-48F0-99E8-E5BC0BA511A1}">
      <dgm:prSet/>
      <dgm:spPr/>
      <dgm:t>
        <a:bodyPr/>
        <a:lstStyle/>
        <a:p>
          <a:endParaRPr lang="en-US"/>
        </a:p>
      </dgm:t>
    </dgm:pt>
    <dgm:pt modelId="{56231698-F184-4B8C-847E-4E02F6872B1F}">
      <dgm:prSet/>
      <dgm:spPr/>
      <dgm:t>
        <a:bodyPr/>
        <a:lstStyle/>
        <a:p>
          <a:r>
            <a:rPr lang="en-US" dirty="0" err="1"/>
            <a:t>Recognise</a:t>
          </a:r>
          <a:r>
            <a:rPr lang="en-US" dirty="0"/>
            <a:t> that some solutions lie outside traditional road safety (e.g., urban planning).</a:t>
          </a:r>
        </a:p>
      </dgm:t>
    </dgm:pt>
    <dgm:pt modelId="{3C5A8C65-1BBB-4CD1-85F7-BE46D8540BE2}" type="parTrans" cxnId="{2E11AFDB-24DF-497D-B6AE-1F98081A03E0}">
      <dgm:prSet/>
      <dgm:spPr/>
      <dgm:t>
        <a:bodyPr/>
        <a:lstStyle/>
        <a:p>
          <a:endParaRPr lang="en-US"/>
        </a:p>
      </dgm:t>
    </dgm:pt>
    <dgm:pt modelId="{F2EAEE61-6C94-4280-A824-930B295A3ECC}" type="sibTrans" cxnId="{2E11AFDB-24DF-497D-B6AE-1F98081A03E0}">
      <dgm:prSet/>
      <dgm:spPr/>
      <dgm:t>
        <a:bodyPr/>
        <a:lstStyle/>
        <a:p>
          <a:endParaRPr lang="en-US"/>
        </a:p>
      </dgm:t>
    </dgm:pt>
    <dgm:pt modelId="{CE201F75-3EBC-47F2-9A3B-3E5652040F78}">
      <dgm:prSet/>
      <dgm:spPr/>
      <dgm:t>
        <a:bodyPr/>
        <a:lstStyle/>
        <a:p>
          <a:r>
            <a:rPr lang="en-US"/>
            <a:t>Frame road safety as part of broader health and sustainability goals.</a:t>
          </a:r>
        </a:p>
      </dgm:t>
    </dgm:pt>
    <dgm:pt modelId="{F55F93FB-4ED7-4A35-AC94-EB49ACC42992}" type="parTrans" cxnId="{61DEDA48-FD20-4574-9023-498EC5352E78}">
      <dgm:prSet/>
      <dgm:spPr/>
      <dgm:t>
        <a:bodyPr/>
        <a:lstStyle/>
        <a:p>
          <a:endParaRPr lang="en-US"/>
        </a:p>
      </dgm:t>
    </dgm:pt>
    <dgm:pt modelId="{5BBB003C-BBFB-4950-B889-D73377A226F0}" type="sibTrans" cxnId="{61DEDA48-FD20-4574-9023-498EC5352E78}">
      <dgm:prSet/>
      <dgm:spPr/>
      <dgm:t>
        <a:bodyPr/>
        <a:lstStyle/>
        <a:p>
          <a:endParaRPr lang="en-US"/>
        </a:p>
      </dgm:t>
    </dgm:pt>
    <dgm:pt modelId="{C4BE0BEA-8385-48EB-B4E8-9C17AB67127C}">
      <dgm:prSet/>
      <dgm:spPr/>
      <dgm:t>
        <a:bodyPr/>
        <a:lstStyle/>
        <a:p>
          <a:r>
            <a:rPr lang="en-US"/>
            <a:t>Prioritise system-wide interventions for young pedestrians, cyclists, and car occupants.</a:t>
          </a:r>
        </a:p>
      </dgm:t>
    </dgm:pt>
    <dgm:pt modelId="{4157BFB6-A6EB-413C-BC8E-77449DFD257F}" type="parTrans" cxnId="{8770793A-CBC1-4449-BFBB-2372CE5113C6}">
      <dgm:prSet/>
      <dgm:spPr/>
      <dgm:t>
        <a:bodyPr/>
        <a:lstStyle/>
        <a:p>
          <a:endParaRPr lang="en-US"/>
        </a:p>
      </dgm:t>
    </dgm:pt>
    <dgm:pt modelId="{7BE74EF2-09B2-43B3-9608-0AAA482807D1}" type="sibTrans" cxnId="{8770793A-CBC1-4449-BFBB-2372CE5113C6}">
      <dgm:prSet/>
      <dgm:spPr/>
      <dgm:t>
        <a:bodyPr/>
        <a:lstStyle/>
        <a:p>
          <a:endParaRPr lang="en-US"/>
        </a:p>
      </dgm:t>
    </dgm:pt>
    <dgm:pt modelId="{CCCD6A74-CF5F-44C1-A872-59B112BD2241}">
      <dgm:prSet/>
      <dgm:spPr/>
      <dgm:t>
        <a:bodyPr/>
        <a:lstStyle/>
        <a:p>
          <a:r>
            <a:rPr lang="en-US"/>
            <a:t>Governments must collect and use deprivation-linked road safety data.</a:t>
          </a:r>
        </a:p>
      </dgm:t>
    </dgm:pt>
    <dgm:pt modelId="{DF8DC5D6-5E6B-47D4-9BA3-3D39ECF84A14}" type="parTrans" cxnId="{B64F0908-5276-46E3-B22C-9C856CC04EBD}">
      <dgm:prSet/>
      <dgm:spPr/>
      <dgm:t>
        <a:bodyPr/>
        <a:lstStyle/>
        <a:p>
          <a:endParaRPr lang="en-US"/>
        </a:p>
      </dgm:t>
    </dgm:pt>
    <dgm:pt modelId="{65E78AE1-8790-442A-87DA-AFBDF3E79F8D}" type="sibTrans" cxnId="{B64F0908-5276-46E3-B22C-9C856CC04EBD}">
      <dgm:prSet/>
      <dgm:spPr/>
      <dgm:t>
        <a:bodyPr/>
        <a:lstStyle/>
        <a:p>
          <a:endParaRPr lang="en-US"/>
        </a:p>
      </dgm:t>
    </dgm:pt>
    <dgm:pt modelId="{16854245-E9A0-4E05-8A8D-E083A6042E69}" type="pres">
      <dgm:prSet presAssocID="{76CD31BD-6C62-4438-95F4-271AB7AADD76}" presName="root" presStyleCnt="0">
        <dgm:presLayoutVars>
          <dgm:dir/>
          <dgm:resizeHandles val="exact"/>
        </dgm:presLayoutVars>
      </dgm:prSet>
      <dgm:spPr/>
    </dgm:pt>
    <dgm:pt modelId="{EE2B31FF-0D51-49A8-8ED9-AE352B6F24A1}" type="pres">
      <dgm:prSet presAssocID="{4E339E39-18C6-41EA-B8F3-372D09BA9FD3}" presName="compNode" presStyleCnt="0"/>
      <dgm:spPr/>
    </dgm:pt>
    <dgm:pt modelId="{397DEE71-8329-48DF-88CE-1ED3DD9E408C}" type="pres">
      <dgm:prSet presAssocID="{4E339E39-18C6-41EA-B8F3-372D09BA9FD3}" presName="bgRect" presStyleLbl="bgShp" presStyleIdx="0" presStyleCnt="8"/>
      <dgm:spPr/>
    </dgm:pt>
    <dgm:pt modelId="{3016AA54-9463-43DA-8566-4217023197B1}" type="pres">
      <dgm:prSet presAssocID="{4E339E39-18C6-41EA-B8F3-372D09BA9FD3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E9F5047E-C0DA-48A7-AFDF-F89FBC9788EF}" type="pres">
      <dgm:prSet presAssocID="{4E339E39-18C6-41EA-B8F3-372D09BA9FD3}" presName="spaceRect" presStyleCnt="0"/>
      <dgm:spPr/>
    </dgm:pt>
    <dgm:pt modelId="{C7AB2107-5E05-4EF1-8E8F-1729774FBC61}" type="pres">
      <dgm:prSet presAssocID="{4E339E39-18C6-41EA-B8F3-372D09BA9FD3}" presName="parTx" presStyleLbl="revTx" presStyleIdx="0" presStyleCnt="8">
        <dgm:presLayoutVars>
          <dgm:chMax val="0"/>
          <dgm:chPref val="0"/>
        </dgm:presLayoutVars>
      </dgm:prSet>
      <dgm:spPr/>
    </dgm:pt>
    <dgm:pt modelId="{CA2ED3F1-3AF2-41D2-A84C-A65A0557EC93}" type="pres">
      <dgm:prSet presAssocID="{1BACCF36-0F61-4205-98EC-C57033202086}" presName="sibTrans" presStyleCnt="0"/>
      <dgm:spPr/>
    </dgm:pt>
    <dgm:pt modelId="{5AD14061-9321-4AF0-87B0-AC535B73ABEC}" type="pres">
      <dgm:prSet presAssocID="{EFC82210-2EEF-4CBA-9596-F970EFB81A13}" presName="compNode" presStyleCnt="0"/>
      <dgm:spPr/>
    </dgm:pt>
    <dgm:pt modelId="{78C93534-465A-4393-89CF-D4D5B73BFB80}" type="pres">
      <dgm:prSet presAssocID="{EFC82210-2EEF-4CBA-9596-F970EFB81A13}" presName="bgRect" presStyleLbl="bgShp" presStyleIdx="1" presStyleCnt="8"/>
      <dgm:spPr/>
    </dgm:pt>
    <dgm:pt modelId="{F1DE7F97-9F2F-41F0-9EA3-2480BFAC9124}" type="pres">
      <dgm:prSet presAssocID="{EFC82210-2EEF-4CBA-9596-F970EFB81A13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F85D84B7-0ADE-4524-B2D5-909B6BDB3F81}" type="pres">
      <dgm:prSet presAssocID="{EFC82210-2EEF-4CBA-9596-F970EFB81A13}" presName="spaceRect" presStyleCnt="0"/>
      <dgm:spPr/>
    </dgm:pt>
    <dgm:pt modelId="{39880A3F-D981-4B50-BCFA-6E6575543F78}" type="pres">
      <dgm:prSet presAssocID="{EFC82210-2EEF-4CBA-9596-F970EFB81A13}" presName="parTx" presStyleLbl="revTx" presStyleIdx="1" presStyleCnt="8">
        <dgm:presLayoutVars>
          <dgm:chMax val="0"/>
          <dgm:chPref val="0"/>
        </dgm:presLayoutVars>
      </dgm:prSet>
      <dgm:spPr/>
    </dgm:pt>
    <dgm:pt modelId="{1699924F-D64A-455D-B601-699BD02D9700}" type="pres">
      <dgm:prSet presAssocID="{69557ED9-913B-4490-815F-2F021D741AEC}" presName="sibTrans" presStyleCnt="0"/>
      <dgm:spPr/>
    </dgm:pt>
    <dgm:pt modelId="{07BE242F-BAA9-475A-9F8A-7E5F2159ABC0}" type="pres">
      <dgm:prSet presAssocID="{523DCEBC-828A-48AA-BB40-6FC6EDAE6DE3}" presName="compNode" presStyleCnt="0"/>
      <dgm:spPr/>
    </dgm:pt>
    <dgm:pt modelId="{7CBC7773-C9F9-4719-AEE7-0D849F66B1EE}" type="pres">
      <dgm:prSet presAssocID="{523DCEBC-828A-48AA-BB40-6FC6EDAE6DE3}" presName="bgRect" presStyleLbl="bgShp" presStyleIdx="2" presStyleCnt="8"/>
      <dgm:spPr/>
    </dgm:pt>
    <dgm:pt modelId="{0FD4059B-06E3-49AB-B284-0D3F8D91BC45}" type="pres">
      <dgm:prSet presAssocID="{523DCEBC-828A-48AA-BB40-6FC6EDAE6DE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F317E6AF-013E-4605-B398-AFDC4ED8D359}" type="pres">
      <dgm:prSet presAssocID="{523DCEBC-828A-48AA-BB40-6FC6EDAE6DE3}" presName="spaceRect" presStyleCnt="0"/>
      <dgm:spPr/>
    </dgm:pt>
    <dgm:pt modelId="{C086DA11-44E2-4C27-9D97-08FB889C5595}" type="pres">
      <dgm:prSet presAssocID="{523DCEBC-828A-48AA-BB40-6FC6EDAE6DE3}" presName="parTx" presStyleLbl="revTx" presStyleIdx="2" presStyleCnt="8">
        <dgm:presLayoutVars>
          <dgm:chMax val="0"/>
          <dgm:chPref val="0"/>
        </dgm:presLayoutVars>
      </dgm:prSet>
      <dgm:spPr/>
    </dgm:pt>
    <dgm:pt modelId="{92D22EE1-365A-4810-94BB-85CEE66A014F}" type="pres">
      <dgm:prSet presAssocID="{55F19402-70F6-4A6F-82FD-71104984AE29}" presName="sibTrans" presStyleCnt="0"/>
      <dgm:spPr/>
    </dgm:pt>
    <dgm:pt modelId="{BF4D8E50-973B-4E21-A5E4-2E082290DCE1}" type="pres">
      <dgm:prSet presAssocID="{7959EADD-5660-472C-A8BA-03BF14B1329F}" presName="compNode" presStyleCnt="0"/>
      <dgm:spPr/>
    </dgm:pt>
    <dgm:pt modelId="{062BD1E1-45FA-4A88-8551-981EE67CACAD}" type="pres">
      <dgm:prSet presAssocID="{7959EADD-5660-472C-A8BA-03BF14B1329F}" presName="bgRect" presStyleLbl="bgShp" presStyleIdx="3" presStyleCnt="8"/>
      <dgm:spPr/>
    </dgm:pt>
    <dgm:pt modelId="{1B433F4B-E1F4-4A75-ADFD-F6667A5950B2}" type="pres">
      <dgm:prSet presAssocID="{7959EADD-5660-472C-A8BA-03BF14B1329F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5865812A-4B5E-4952-B361-FD3F1AFC4EA6}" type="pres">
      <dgm:prSet presAssocID="{7959EADD-5660-472C-A8BA-03BF14B1329F}" presName="spaceRect" presStyleCnt="0"/>
      <dgm:spPr/>
    </dgm:pt>
    <dgm:pt modelId="{EF0FF4F5-FFF4-432B-B114-2BA565CC13F4}" type="pres">
      <dgm:prSet presAssocID="{7959EADD-5660-472C-A8BA-03BF14B1329F}" presName="parTx" presStyleLbl="revTx" presStyleIdx="3" presStyleCnt="8">
        <dgm:presLayoutVars>
          <dgm:chMax val="0"/>
          <dgm:chPref val="0"/>
        </dgm:presLayoutVars>
      </dgm:prSet>
      <dgm:spPr/>
    </dgm:pt>
    <dgm:pt modelId="{7B4087B2-51D0-4A7C-9B0A-203BD01AF52F}" type="pres">
      <dgm:prSet presAssocID="{3FA481DB-866C-4E50-BC4F-1AD064B5CADE}" presName="sibTrans" presStyleCnt="0"/>
      <dgm:spPr/>
    </dgm:pt>
    <dgm:pt modelId="{DF8B7A35-F138-4CBC-BD10-77B340853686}" type="pres">
      <dgm:prSet presAssocID="{56231698-F184-4B8C-847E-4E02F6872B1F}" presName="compNode" presStyleCnt="0"/>
      <dgm:spPr/>
    </dgm:pt>
    <dgm:pt modelId="{6C3B5A7C-4D40-44BF-B71C-95CE8AD65BA2}" type="pres">
      <dgm:prSet presAssocID="{56231698-F184-4B8C-847E-4E02F6872B1F}" presName="bgRect" presStyleLbl="bgShp" presStyleIdx="4" presStyleCnt="8"/>
      <dgm:spPr/>
    </dgm:pt>
    <dgm:pt modelId="{223645C2-9E19-41E9-99AC-37BBA773E607}" type="pres">
      <dgm:prSet presAssocID="{56231698-F184-4B8C-847E-4E02F6872B1F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6517C879-2ABA-4171-9026-7273834A3503}" type="pres">
      <dgm:prSet presAssocID="{56231698-F184-4B8C-847E-4E02F6872B1F}" presName="spaceRect" presStyleCnt="0"/>
      <dgm:spPr/>
    </dgm:pt>
    <dgm:pt modelId="{D481C553-AB57-45F4-8633-FEF476BB9769}" type="pres">
      <dgm:prSet presAssocID="{56231698-F184-4B8C-847E-4E02F6872B1F}" presName="parTx" presStyleLbl="revTx" presStyleIdx="4" presStyleCnt="8">
        <dgm:presLayoutVars>
          <dgm:chMax val="0"/>
          <dgm:chPref val="0"/>
        </dgm:presLayoutVars>
      </dgm:prSet>
      <dgm:spPr/>
    </dgm:pt>
    <dgm:pt modelId="{199A8D00-EEEA-4068-A5D4-7C6FA5309065}" type="pres">
      <dgm:prSet presAssocID="{F2EAEE61-6C94-4280-A824-930B295A3ECC}" presName="sibTrans" presStyleCnt="0"/>
      <dgm:spPr/>
    </dgm:pt>
    <dgm:pt modelId="{2DCCB8F0-0A1D-45E7-B7CC-384EFB02B7C8}" type="pres">
      <dgm:prSet presAssocID="{CE201F75-3EBC-47F2-9A3B-3E5652040F78}" presName="compNode" presStyleCnt="0"/>
      <dgm:spPr/>
    </dgm:pt>
    <dgm:pt modelId="{A4C8A5E9-0C5D-4B10-9D92-74078163AF45}" type="pres">
      <dgm:prSet presAssocID="{CE201F75-3EBC-47F2-9A3B-3E5652040F78}" presName="bgRect" presStyleLbl="bgShp" presStyleIdx="5" presStyleCnt="8"/>
      <dgm:spPr/>
    </dgm:pt>
    <dgm:pt modelId="{386987DC-5FB3-4A1E-8EA4-07264B398DD6}" type="pres">
      <dgm:prSet presAssocID="{CE201F75-3EBC-47F2-9A3B-3E5652040F78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post"/>
        </a:ext>
      </dgm:extLst>
    </dgm:pt>
    <dgm:pt modelId="{DB191287-4282-467A-A98F-DDDF07B40A0E}" type="pres">
      <dgm:prSet presAssocID="{CE201F75-3EBC-47F2-9A3B-3E5652040F78}" presName="spaceRect" presStyleCnt="0"/>
      <dgm:spPr/>
    </dgm:pt>
    <dgm:pt modelId="{58D0AF93-86FD-4238-BAEA-11540D87A93B}" type="pres">
      <dgm:prSet presAssocID="{CE201F75-3EBC-47F2-9A3B-3E5652040F78}" presName="parTx" presStyleLbl="revTx" presStyleIdx="5" presStyleCnt="8">
        <dgm:presLayoutVars>
          <dgm:chMax val="0"/>
          <dgm:chPref val="0"/>
        </dgm:presLayoutVars>
      </dgm:prSet>
      <dgm:spPr/>
    </dgm:pt>
    <dgm:pt modelId="{563C4958-C2CD-4471-B308-AF61D167CDB4}" type="pres">
      <dgm:prSet presAssocID="{5BBB003C-BBFB-4950-B889-D73377A226F0}" presName="sibTrans" presStyleCnt="0"/>
      <dgm:spPr/>
    </dgm:pt>
    <dgm:pt modelId="{B61BE48F-5C69-4345-878F-705AF34FC28F}" type="pres">
      <dgm:prSet presAssocID="{C4BE0BEA-8385-48EB-B4E8-9C17AB67127C}" presName="compNode" presStyleCnt="0"/>
      <dgm:spPr/>
    </dgm:pt>
    <dgm:pt modelId="{EADF0213-3A97-48B4-96B1-C085D2CE465C}" type="pres">
      <dgm:prSet presAssocID="{C4BE0BEA-8385-48EB-B4E8-9C17AB67127C}" presName="bgRect" presStyleLbl="bgShp" presStyleIdx="6" presStyleCnt="8"/>
      <dgm:spPr/>
    </dgm:pt>
    <dgm:pt modelId="{EF6897ED-8801-440A-AAF1-67E61C6BDA9C}" type="pres">
      <dgm:prSet presAssocID="{C4BE0BEA-8385-48EB-B4E8-9C17AB67127C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"/>
        </a:ext>
      </dgm:extLst>
    </dgm:pt>
    <dgm:pt modelId="{E633100C-E494-4E68-97D2-A6FCEB0D057D}" type="pres">
      <dgm:prSet presAssocID="{C4BE0BEA-8385-48EB-B4E8-9C17AB67127C}" presName="spaceRect" presStyleCnt="0"/>
      <dgm:spPr/>
    </dgm:pt>
    <dgm:pt modelId="{149D00A0-C418-493B-B892-95A05EABB358}" type="pres">
      <dgm:prSet presAssocID="{C4BE0BEA-8385-48EB-B4E8-9C17AB67127C}" presName="parTx" presStyleLbl="revTx" presStyleIdx="6" presStyleCnt="8">
        <dgm:presLayoutVars>
          <dgm:chMax val="0"/>
          <dgm:chPref val="0"/>
        </dgm:presLayoutVars>
      </dgm:prSet>
      <dgm:spPr/>
    </dgm:pt>
    <dgm:pt modelId="{6C6CAAB7-FEA6-4AE2-9BB7-6CC6D77E8464}" type="pres">
      <dgm:prSet presAssocID="{7BE74EF2-09B2-43B3-9608-0AAA482807D1}" presName="sibTrans" presStyleCnt="0"/>
      <dgm:spPr/>
    </dgm:pt>
    <dgm:pt modelId="{E3A1AC05-1DCC-40A4-989F-39C8520A27DB}" type="pres">
      <dgm:prSet presAssocID="{CCCD6A74-CF5F-44C1-A872-59B112BD2241}" presName="compNode" presStyleCnt="0"/>
      <dgm:spPr/>
    </dgm:pt>
    <dgm:pt modelId="{4D69A8F9-B570-4DE5-B14E-C1DBC1754677}" type="pres">
      <dgm:prSet presAssocID="{CCCD6A74-CF5F-44C1-A872-59B112BD2241}" presName="bgRect" presStyleLbl="bgShp" presStyleIdx="7" presStyleCnt="8"/>
      <dgm:spPr/>
    </dgm:pt>
    <dgm:pt modelId="{FAB61A8D-047D-4A28-ABCB-74AFF8A06F42}" type="pres">
      <dgm:prSet presAssocID="{CCCD6A74-CF5F-44C1-A872-59B112BD2241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2063C681-D856-42A6-8116-8C8D1734655F}" type="pres">
      <dgm:prSet presAssocID="{CCCD6A74-CF5F-44C1-A872-59B112BD2241}" presName="spaceRect" presStyleCnt="0"/>
      <dgm:spPr/>
    </dgm:pt>
    <dgm:pt modelId="{BF00B50D-F457-4D67-8ECA-44A08111756F}" type="pres">
      <dgm:prSet presAssocID="{CCCD6A74-CF5F-44C1-A872-59B112BD2241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EFFE1D01-7EEF-43DA-B92D-36BB32138172}" type="presOf" srcId="{CE201F75-3EBC-47F2-9A3B-3E5652040F78}" destId="{58D0AF93-86FD-4238-BAEA-11540D87A93B}" srcOrd="0" destOrd="0" presId="urn:microsoft.com/office/officeart/2018/2/layout/IconVerticalSolidList"/>
    <dgm:cxn modelId="{B64F0908-5276-46E3-B22C-9C856CC04EBD}" srcId="{76CD31BD-6C62-4438-95F4-271AB7AADD76}" destId="{CCCD6A74-CF5F-44C1-A872-59B112BD2241}" srcOrd="7" destOrd="0" parTransId="{DF8DC5D6-5E6B-47D4-9BA3-3D39ECF84A14}" sibTransId="{65E78AE1-8790-442A-87DA-AFBDF3E79F8D}"/>
    <dgm:cxn modelId="{FE494B0B-9379-4412-97D6-7E048B5E13BB}" srcId="{76CD31BD-6C62-4438-95F4-271AB7AADD76}" destId="{4E339E39-18C6-41EA-B8F3-372D09BA9FD3}" srcOrd="0" destOrd="0" parTransId="{BE63E21D-00DC-4A98-993A-61D3D68C4834}" sibTransId="{1BACCF36-0F61-4205-98EC-C57033202086}"/>
    <dgm:cxn modelId="{8770793A-CBC1-4449-BFBB-2372CE5113C6}" srcId="{76CD31BD-6C62-4438-95F4-271AB7AADD76}" destId="{C4BE0BEA-8385-48EB-B4E8-9C17AB67127C}" srcOrd="6" destOrd="0" parTransId="{4157BFB6-A6EB-413C-BC8E-77449DFD257F}" sibTransId="{7BE74EF2-09B2-43B3-9608-0AAA482807D1}"/>
    <dgm:cxn modelId="{DD41903A-0AC8-4F48-95F3-76D0D8AA78D6}" type="presOf" srcId="{C4BE0BEA-8385-48EB-B4E8-9C17AB67127C}" destId="{149D00A0-C418-493B-B892-95A05EABB358}" srcOrd="0" destOrd="0" presId="urn:microsoft.com/office/officeart/2018/2/layout/IconVerticalSolidList"/>
    <dgm:cxn modelId="{020FBB3E-7A7F-4798-A8FB-18AD734A8084}" type="presOf" srcId="{EFC82210-2EEF-4CBA-9596-F970EFB81A13}" destId="{39880A3F-D981-4B50-BCFA-6E6575543F78}" srcOrd="0" destOrd="0" presId="urn:microsoft.com/office/officeart/2018/2/layout/IconVerticalSolidList"/>
    <dgm:cxn modelId="{649BFA61-5E34-430F-B913-BF9A73E5B590}" type="presOf" srcId="{523DCEBC-828A-48AA-BB40-6FC6EDAE6DE3}" destId="{C086DA11-44E2-4C27-9D97-08FB889C5595}" srcOrd="0" destOrd="0" presId="urn:microsoft.com/office/officeart/2018/2/layout/IconVerticalSolidList"/>
    <dgm:cxn modelId="{61DEDA48-FD20-4574-9023-498EC5352E78}" srcId="{76CD31BD-6C62-4438-95F4-271AB7AADD76}" destId="{CE201F75-3EBC-47F2-9A3B-3E5652040F78}" srcOrd="5" destOrd="0" parTransId="{F55F93FB-4ED7-4A35-AC94-EB49ACC42992}" sibTransId="{5BBB003C-BBFB-4950-B889-D73377A226F0}"/>
    <dgm:cxn modelId="{8E9EC14D-07C7-4825-BDAD-F3095B37E0AA}" type="presOf" srcId="{4E339E39-18C6-41EA-B8F3-372D09BA9FD3}" destId="{C7AB2107-5E05-4EF1-8E8F-1729774FBC61}" srcOrd="0" destOrd="0" presId="urn:microsoft.com/office/officeart/2018/2/layout/IconVerticalSolidList"/>
    <dgm:cxn modelId="{74DB4974-622D-42D8-B9A6-A7C7E53B478B}" srcId="{76CD31BD-6C62-4438-95F4-271AB7AADD76}" destId="{523DCEBC-828A-48AA-BB40-6FC6EDAE6DE3}" srcOrd="2" destOrd="0" parTransId="{48549B90-142D-407B-B55B-A61D9B29AD5E}" sibTransId="{55F19402-70F6-4A6F-82FD-71104984AE29}"/>
    <dgm:cxn modelId="{560A9599-957C-422E-B1DA-58961E7EF083}" srcId="{76CD31BD-6C62-4438-95F4-271AB7AADD76}" destId="{EFC82210-2EEF-4CBA-9596-F970EFB81A13}" srcOrd="1" destOrd="0" parTransId="{B7D13D79-3EB3-423D-8290-73965DF039FB}" sibTransId="{69557ED9-913B-4490-815F-2F021D741AEC}"/>
    <dgm:cxn modelId="{E97866AB-B72A-400C-BF42-0B1A53404BE3}" type="presOf" srcId="{76CD31BD-6C62-4438-95F4-271AB7AADD76}" destId="{16854245-E9A0-4E05-8A8D-E083A6042E69}" srcOrd="0" destOrd="0" presId="urn:microsoft.com/office/officeart/2018/2/layout/IconVerticalSolidList"/>
    <dgm:cxn modelId="{56AD41AF-D4C4-4247-833B-3079B1EBB1D1}" type="presOf" srcId="{56231698-F184-4B8C-847E-4E02F6872B1F}" destId="{D481C553-AB57-45F4-8633-FEF476BB9769}" srcOrd="0" destOrd="0" presId="urn:microsoft.com/office/officeart/2018/2/layout/IconVerticalSolidList"/>
    <dgm:cxn modelId="{41EE24B5-7BB2-48F0-99E8-E5BC0BA511A1}" srcId="{76CD31BD-6C62-4438-95F4-271AB7AADD76}" destId="{7959EADD-5660-472C-A8BA-03BF14B1329F}" srcOrd="3" destOrd="0" parTransId="{FD999E9E-9071-401E-B8A1-B85DE1079C61}" sibTransId="{3FA481DB-866C-4E50-BC4F-1AD064B5CADE}"/>
    <dgm:cxn modelId="{B059F1B7-33C0-4441-A79A-FACC4FE0F083}" type="presOf" srcId="{7959EADD-5660-472C-A8BA-03BF14B1329F}" destId="{EF0FF4F5-FFF4-432B-B114-2BA565CC13F4}" srcOrd="0" destOrd="0" presId="urn:microsoft.com/office/officeart/2018/2/layout/IconVerticalSolidList"/>
    <dgm:cxn modelId="{3D4732DA-ECDA-4ABD-B2C6-E05AA3E9A072}" type="presOf" srcId="{CCCD6A74-CF5F-44C1-A872-59B112BD2241}" destId="{BF00B50D-F457-4D67-8ECA-44A08111756F}" srcOrd="0" destOrd="0" presId="urn:microsoft.com/office/officeart/2018/2/layout/IconVerticalSolidList"/>
    <dgm:cxn modelId="{2E11AFDB-24DF-497D-B6AE-1F98081A03E0}" srcId="{76CD31BD-6C62-4438-95F4-271AB7AADD76}" destId="{56231698-F184-4B8C-847E-4E02F6872B1F}" srcOrd="4" destOrd="0" parTransId="{3C5A8C65-1BBB-4CD1-85F7-BE46D8540BE2}" sibTransId="{F2EAEE61-6C94-4280-A824-930B295A3ECC}"/>
    <dgm:cxn modelId="{CD96DD80-E8A9-4F48-9E86-420BF54E4B2F}" type="presParOf" srcId="{16854245-E9A0-4E05-8A8D-E083A6042E69}" destId="{EE2B31FF-0D51-49A8-8ED9-AE352B6F24A1}" srcOrd="0" destOrd="0" presId="urn:microsoft.com/office/officeart/2018/2/layout/IconVerticalSolidList"/>
    <dgm:cxn modelId="{976D6239-99FD-4E74-8532-5DD63F3599A6}" type="presParOf" srcId="{EE2B31FF-0D51-49A8-8ED9-AE352B6F24A1}" destId="{397DEE71-8329-48DF-88CE-1ED3DD9E408C}" srcOrd="0" destOrd="0" presId="urn:microsoft.com/office/officeart/2018/2/layout/IconVerticalSolidList"/>
    <dgm:cxn modelId="{A9796683-4F7D-4D20-81D4-A0E68B2008B5}" type="presParOf" srcId="{EE2B31FF-0D51-49A8-8ED9-AE352B6F24A1}" destId="{3016AA54-9463-43DA-8566-4217023197B1}" srcOrd="1" destOrd="0" presId="urn:microsoft.com/office/officeart/2018/2/layout/IconVerticalSolidList"/>
    <dgm:cxn modelId="{86ADBDEE-39F4-4FFC-B321-362053D1777B}" type="presParOf" srcId="{EE2B31FF-0D51-49A8-8ED9-AE352B6F24A1}" destId="{E9F5047E-C0DA-48A7-AFDF-F89FBC9788EF}" srcOrd="2" destOrd="0" presId="urn:microsoft.com/office/officeart/2018/2/layout/IconVerticalSolidList"/>
    <dgm:cxn modelId="{AED86698-233E-441A-9865-A0EA08D1B021}" type="presParOf" srcId="{EE2B31FF-0D51-49A8-8ED9-AE352B6F24A1}" destId="{C7AB2107-5E05-4EF1-8E8F-1729774FBC61}" srcOrd="3" destOrd="0" presId="urn:microsoft.com/office/officeart/2018/2/layout/IconVerticalSolidList"/>
    <dgm:cxn modelId="{54465743-BB40-4954-A992-9A60AC95DAF6}" type="presParOf" srcId="{16854245-E9A0-4E05-8A8D-E083A6042E69}" destId="{CA2ED3F1-3AF2-41D2-A84C-A65A0557EC93}" srcOrd="1" destOrd="0" presId="urn:microsoft.com/office/officeart/2018/2/layout/IconVerticalSolidList"/>
    <dgm:cxn modelId="{106BE7F8-5115-4B4B-BC56-CAD28C7F9F17}" type="presParOf" srcId="{16854245-E9A0-4E05-8A8D-E083A6042E69}" destId="{5AD14061-9321-4AF0-87B0-AC535B73ABEC}" srcOrd="2" destOrd="0" presId="urn:microsoft.com/office/officeart/2018/2/layout/IconVerticalSolidList"/>
    <dgm:cxn modelId="{45DF4F17-7CF1-47CF-8225-0B481DCA3E61}" type="presParOf" srcId="{5AD14061-9321-4AF0-87B0-AC535B73ABEC}" destId="{78C93534-465A-4393-89CF-D4D5B73BFB80}" srcOrd="0" destOrd="0" presId="urn:microsoft.com/office/officeart/2018/2/layout/IconVerticalSolidList"/>
    <dgm:cxn modelId="{A7A0B80A-1F30-489E-A170-9E7FFD43E910}" type="presParOf" srcId="{5AD14061-9321-4AF0-87B0-AC535B73ABEC}" destId="{F1DE7F97-9F2F-41F0-9EA3-2480BFAC9124}" srcOrd="1" destOrd="0" presId="urn:microsoft.com/office/officeart/2018/2/layout/IconVerticalSolidList"/>
    <dgm:cxn modelId="{85663C6B-896C-419E-8CA9-A4FD6D0D100E}" type="presParOf" srcId="{5AD14061-9321-4AF0-87B0-AC535B73ABEC}" destId="{F85D84B7-0ADE-4524-B2D5-909B6BDB3F81}" srcOrd="2" destOrd="0" presId="urn:microsoft.com/office/officeart/2018/2/layout/IconVerticalSolidList"/>
    <dgm:cxn modelId="{B8C78653-2E6D-4969-BFD9-06338B33AA6F}" type="presParOf" srcId="{5AD14061-9321-4AF0-87B0-AC535B73ABEC}" destId="{39880A3F-D981-4B50-BCFA-6E6575543F78}" srcOrd="3" destOrd="0" presId="urn:microsoft.com/office/officeart/2018/2/layout/IconVerticalSolidList"/>
    <dgm:cxn modelId="{79E65C90-48FE-4375-8A6D-56470D11613B}" type="presParOf" srcId="{16854245-E9A0-4E05-8A8D-E083A6042E69}" destId="{1699924F-D64A-455D-B601-699BD02D9700}" srcOrd="3" destOrd="0" presId="urn:microsoft.com/office/officeart/2018/2/layout/IconVerticalSolidList"/>
    <dgm:cxn modelId="{2CCA99C0-CB8F-4D89-B06B-447A0776EB61}" type="presParOf" srcId="{16854245-E9A0-4E05-8A8D-E083A6042E69}" destId="{07BE242F-BAA9-475A-9F8A-7E5F2159ABC0}" srcOrd="4" destOrd="0" presId="urn:microsoft.com/office/officeart/2018/2/layout/IconVerticalSolidList"/>
    <dgm:cxn modelId="{66F14FEE-A251-431A-A329-509951536D38}" type="presParOf" srcId="{07BE242F-BAA9-475A-9F8A-7E5F2159ABC0}" destId="{7CBC7773-C9F9-4719-AEE7-0D849F66B1EE}" srcOrd="0" destOrd="0" presId="urn:microsoft.com/office/officeart/2018/2/layout/IconVerticalSolidList"/>
    <dgm:cxn modelId="{3EDEBB84-4A1C-453F-AA6F-A1CCA490AFFB}" type="presParOf" srcId="{07BE242F-BAA9-475A-9F8A-7E5F2159ABC0}" destId="{0FD4059B-06E3-49AB-B284-0D3F8D91BC45}" srcOrd="1" destOrd="0" presId="urn:microsoft.com/office/officeart/2018/2/layout/IconVerticalSolidList"/>
    <dgm:cxn modelId="{C9224994-5D96-4B2F-A185-6424CB3463BB}" type="presParOf" srcId="{07BE242F-BAA9-475A-9F8A-7E5F2159ABC0}" destId="{F317E6AF-013E-4605-B398-AFDC4ED8D359}" srcOrd="2" destOrd="0" presId="urn:microsoft.com/office/officeart/2018/2/layout/IconVerticalSolidList"/>
    <dgm:cxn modelId="{25430BA2-BB9E-4A8E-91ED-18F2C66BA6B4}" type="presParOf" srcId="{07BE242F-BAA9-475A-9F8A-7E5F2159ABC0}" destId="{C086DA11-44E2-4C27-9D97-08FB889C5595}" srcOrd="3" destOrd="0" presId="urn:microsoft.com/office/officeart/2018/2/layout/IconVerticalSolidList"/>
    <dgm:cxn modelId="{701DC7DF-6FC3-47CF-A269-A47B78E52CFD}" type="presParOf" srcId="{16854245-E9A0-4E05-8A8D-E083A6042E69}" destId="{92D22EE1-365A-4810-94BB-85CEE66A014F}" srcOrd="5" destOrd="0" presId="urn:microsoft.com/office/officeart/2018/2/layout/IconVerticalSolidList"/>
    <dgm:cxn modelId="{1E554DB0-0102-4B9B-BC85-375D71A7CAA3}" type="presParOf" srcId="{16854245-E9A0-4E05-8A8D-E083A6042E69}" destId="{BF4D8E50-973B-4E21-A5E4-2E082290DCE1}" srcOrd="6" destOrd="0" presId="urn:microsoft.com/office/officeart/2018/2/layout/IconVerticalSolidList"/>
    <dgm:cxn modelId="{66A63D96-B32D-47B6-9A23-23A5D31FC00C}" type="presParOf" srcId="{BF4D8E50-973B-4E21-A5E4-2E082290DCE1}" destId="{062BD1E1-45FA-4A88-8551-981EE67CACAD}" srcOrd="0" destOrd="0" presId="urn:microsoft.com/office/officeart/2018/2/layout/IconVerticalSolidList"/>
    <dgm:cxn modelId="{E1BD33E1-B275-483F-B6B8-D2A47BE539B1}" type="presParOf" srcId="{BF4D8E50-973B-4E21-A5E4-2E082290DCE1}" destId="{1B433F4B-E1F4-4A75-ADFD-F6667A5950B2}" srcOrd="1" destOrd="0" presId="urn:microsoft.com/office/officeart/2018/2/layout/IconVerticalSolidList"/>
    <dgm:cxn modelId="{EA3671AD-12AA-4947-9940-562069EB1360}" type="presParOf" srcId="{BF4D8E50-973B-4E21-A5E4-2E082290DCE1}" destId="{5865812A-4B5E-4952-B361-FD3F1AFC4EA6}" srcOrd="2" destOrd="0" presId="urn:microsoft.com/office/officeart/2018/2/layout/IconVerticalSolidList"/>
    <dgm:cxn modelId="{55EB9186-DE0C-4548-96D5-0F960CA484D9}" type="presParOf" srcId="{BF4D8E50-973B-4E21-A5E4-2E082290DCE1}" destId="{EF0FF4F5-FFF4-432B-B114-2BA565CC13F4}" srcOrd="3" destOrd="0" presId="urn:microsoft.com/office/officeart/2018/2/layout/IconVerticalSolidList"/>
    <dgm:cxn modelId="{16F0D4DB-B9A2-4CE0-8EB3-30B2F3C35775}" type="presParOf" srcId="{16854245-E9A0-4E05-8A8D-E083A6042E69}" destId="{7B4087B2-51D0-4A7C-9B0A-203BD01AF52F}" srcOrd="7" destOrd="0" presId="urn:microsoft.com/office/officeart/2018/2/layout/IconVerticalSolidList"/>
    <dgm:cxn modelId="{ECFF6105-682D-4D94-9F0A-8633F78E6BC2}" type="presParOf" srcId="{16854245-E9A0-4E05-8A8D-E083A6042E69}" destId="{DF8B7A35-F138-4CBC-BD10-77B340853686}" srcOrd="8" destOrd="0" presId="urn:microsoft.com/office/officeart/2018/2/layout/IconVerticalSolidList"/>
    <dgm:cxn modelId="{119E8ACE-FD39-4B01-B9EE-AB6613F0A7F7}" type="presParOf" srcId="{DF8B7A35-F138-4CBC-BD10-77B340853686}" destId="{6C3B5A7C-4D40-44BF-B71C-95CE8AD65BA2}" srcOrd="0" destOrd="0" presId="urn:microsoft.com/office/officeart/2018/2/layout/IconVerticalSolidList"/>
    <dgm:cxn modelId="{518DE61E-FF47-4EC5-8F3C-1B58A74AA668}" type="presParOf" srcId="{DF8B7A35-F138-4CBC-BD10-77B340853686}" destId="{223645C2-9E19-41E9-99AC-37BBA773E607}" srcOrd="1" destOrd="0" presId="urn:microsoft.com/office/officeart/2018/2/layout/IconVerticalSolidList"/>
    <dgm:cxn modelId="{D86B2E0D-7316-492C-9AF8-3A30971F6F8B}" type="presParOf" srcId="{DF8B7A35-F138-4CBC-BD10-77B340853686}" destId="{6517C879-2ABA-4171-9026-7273834A3503}" srcOrd="2" destOrd="0" presId="urn:microsoft.com/office/officeart/2018/2/layout/IconVerticalSolidList"/>
    <dgm:cxn modelId="{D1E26362-82CF-4CB3-88E2-6C46F7C0811B}" type="presParOf" srcId="{DF8B7A35-F138-4CBC-BD10-77B340853686}" destId="{D481C553-AB57-45F4-8633-FEF476BB9769}" srcOrd="3" destOrd="0" presId="urn:microsoft.com/office/officeart/2018/2/layout/IconVerticalSolidList"/>
    <dgm:cxn modelId="{93B869E0-4B2E-4426-AA4B-E298E12833C6}" type="presParOf" srcId="{16854245-E9A0-4E05-8A8D-E083A6042E69}" destId="{199A8D00-EEEA-4068-A5D4-7C6FA5309065}" srcOrd="9" destOrd="0" presId="urn:microsoft.com/office/officeart/2018/2/layout/IconVerticalSolidList"/>
    <dgm:cxn modelId="{FE7EB51D-48F4-46E5-8B31-E4FFDB6E1865}" type="presParOf" srcId="{16854245-E9A0-4E05-8A8D-E083A6042E69}" destId="{2DCCB8F0-0A1D-45E7-B7CC-384EFB02B7C8}" srcOrd="10" destOrd="0" presId="urn:microsoft.com/office/officeart/2018/2/layout/IconVerticalSolidList"/>
    <dgm:cxn modelId="{8C8048D9-F62F-4EA7-8BFC-7F380784AAE5}" type="presParOf" srcId="{2DCCB8F0-0A1D-45E7-B7CC-384EFB02B7C8}" destId="{A4C8A5E9-0C5D-4B10-9D92-74078163AF45}" srcOrd="0" destOrd="0" presId="urn:microsoft.com/office/officeart/2018/2/layout/IconVerticalSolidList"/>
    <dgm:cxn modelId="{20C8C1CB-D2E2-47EE-B5C7-B4EF038B4DC8}" type="presParOf" srcId="{2DCCB8F0-0A1D-45E7-B7CC-384EFB02B7C8}" destId="{386987DC-5FB3-4A1E-8EA4-07264B398DD6}" srcOrd="1" destOrd="0" presId="urn:microsoft.com/office/officeart/2018/2/layout/IconVerticalSolidList"/>
    <dgm:cxn modelId="{361C9B94-BC81-42D4-8292-CECBB0CCC742}" type="presParOf" srcId="{2DCCB8F0-0A1D-45E7-B7CC-384EFB02B7C8}" destId="{DB191287-4282-467A-A98F-DDDF07B40A0E}" srcOrd="2" destOrd="0" presId="urn:microsoft.com/office/officeart/2018/2/layout/IconVerticalSolidList"/>
    <dgm:cxn modelId="{AEC05E6C-2D2D-4869-B180-0870B915CD10}" type="presParOf" srcId="{2DCCB8F0-0A1D-45E7-B7CC-384EFB02B7C8}" destId="{58D0AF93-86FD-4238-BAEA-11540D87A93B}" srcOrd="3" destOrd="0" presId="urn:microsoft.com/office/officeart/2018/2/layout/IconVerticalSolidList"/>
    <dgm:cxn modelId="{3B402D39-FFF4-4A50-A25A-60F0936E7FEB}" type="presParOf" srcId="{16854245-E9A0-4E05-8A8D-E083A6042E69}" destId="{563C4958-C2CD-4471-B308-AF61D167CDB4}" srcOrd="11" destOrd="0" presId="urn:microsoft.com/office/officeart/2018/2/layout/IconVerticalSolidList"/>
    <dgm:cxn modelId="{83013501-2084-427C-ABB6-0C3B4CF8C212}" type="presParOf" srcId="{16854245-E9A0-4E05-8A8D-E083A6042E69}" destId="{B61BE48F-5C69-4345-878F-705AF34FC28F}" srcOrd="12" destOrd="0" presId="urn:microsoft.com/office/officeart/2018/2/layout/IconVerticalSolidList"/>
    <dgm:cxn modelId="{321B8131-0FB0-473E-AF1E-5EBF5C409668}" type="presParOf" srcId="{B61BE48F-5C69-4345-878F-705AF34FC28F}" destId="{EADF0213-3A97-48B4-96B1-C085D2CE465C}" srcOrd="0" destOrd="0" presId="urn:microsoft.com/office/officeart/2018/2/layout/IconVerticalSolidList"/>
    <dgm:cxn modelId="{F7B55EC6-8654-45F3-8342-0C05DA60BD19}" type="presParOf" srcId="{B61BE48F-5C69-4345-878F-705AF34FC28F}" destId="{EF6897ED-8801-440A-AAF1-67E61C6BDA9C}" srcOrd="1" destOrd="0" presId="urn:microsoft.com/office/officeart/2018/2/layout/IconVerticalSolidList"/>
    <dgm:cxn modelId="{B7FCAFA1-6BBC-4582-AD26-2C6B3AAF5566}" type="presParOf" srcId="{B61BE48F-5C69-4345-878F-705AF34FC28F}" destId="{E633100C-E494-4E68-97D2-A6FCEB0D057D}" srcOrd="2" destOrd="0" presId="urn:microsoft.com/office/officeart/2018/2/layout/IconVerticalSolidList"/>
    <dgm:cxn modelId="{9099B44C-FA24-4C7F-A4D1-C386E994E2AC}" type="presParOf" srcId="{B61BE48F-5C69-4345-878F-705AF34FC28F}" destId="{149D00A0-C418-493B-B892-95A05EABB358}" srcOrd="3" destOrd="0" presId="urn:microsoft.com/office/officeart/2018/2/layout/IconVerticalSolidList"/>
    <dgm:cxn modelId="{BEB22761-5870-4896-B4EA-53B488B1458D}" type="presParOf" srcId="{16854245-E9A0-4E05-8A8D-E083A6042E69}" destId="{6C6CAAB7-FEA6-4AE2-9BB7-6CC6D77E8464}" srcOrd="13" destOrd="0" presId="urn:microsoft.com/office/officeart/2018/2/layout/IconVerticalSolidList"/>
    <dgm:cxn modelId="{42C50ABA-64BC-4F5A-9DBA-5FA973D340DE}" type="presParOf" srcId="{16854245-E9A0-4E05-8A8D-E083A6042E69}" destId="{E3A1AC05-1DCC-40A4-989F-39C8520A27DB}" srcOrd="14" destOrd="0" presId="urn:microsoft.com/office/officeart/2018/2/layout/IconVerticalSolidList"/>
    <dgm:cxn modelId="{12FD173E-7E66-4240-BC59-6B30A48496D6}" type="presParOf" srcId="{E3A1AC05-1DCC-40A4-989F-39C8520A27DB}" destId="{4D69A8F9-B570-4DE5-B14E-C1DBC1754677}" srcOrd="0" destOrd="0" presId="urn:microsoft.com/office/officeart/2018/2/layout/IconVerticalSolidList"/>
    <dgm:cxn modelId="{60034E53-A734-4EEC-9AA4-4B8CA326E5BD}" type="presParOf" srcId="{E3A1AC05-1DCC-40A4-989F-39C8520A27DB}" destId="{FAB61A8D-047D-4A28-ABCB-74AFF8A06F42}" srcOrd="1" destOrd="0" presId="urn:microsoft.com/office/officeart/2018/2/layout/IconVerticalSolidList"/>
    <dgm:cxn modelId="{382A1DF4-1869-4FC4-9537-3C280C9CBBFB}" type="presParOf" srcId="{E3A1AC05-1DCC-40A4-989F-39C8520A27DB}" destId="{2063C681-D856-42A6-8116-8C8D1734655F}" srcOrd="2" destOrd="0" presId="urn:microsoft.com/office/officeart/2018/2/layout/IconVerticalSolidList"/>
    <dgm:cxn modelId="{B9084856-F754-4EBE-80FE-3C946D3FD803}" type="presParOf" srcId="{E3A1AC05-1DCC-40A4-989F-39C8520A27DB}" destId="{BF00B50D-F457-4D67-8ECA-44A08111756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6EDB3A-5C27-4B80-B681-7E4CD2D9199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01F4C80-0E63-4B6C-9574-BAE9DAE17030}">
      <dgm:prSet/>
      <dgm:spPr/>
      <dgm:t>
        <a:bodyPr/>
        <a:lstStyle/>
        <a:p>
          <a:r>
            <a:rPr lang="en-US" dirty="0"/>
            <a:t>Any questions</a:t>
          </a:r>
        </a:p>
      </dgm:t>
    </dgm:pt>
    <dgm:pt modelId="{AC13AA3D-F470-49A8-A794-949DDF139F8A}" type="parTrans" cxnId="{741ED5FE-F503-4E5F-8FE3-7C5612DACE39}">
      <dgm:prSet/>
      <dgm:spPr/>
      <dgm:t>
        <a:bodyPr/>
        <a:lstStyle/>
        <a:p>
          <a:endParaRPr lang="en-US"/>
        </a:p>
      </dgm:t>
    </dgm:pt>
    <dgm:pt modelId="{FCCD5D27-F423-4F28-B591-FDDC3256C198}" type="sibTrans" cxnId="{741ED5FE-F503-4E5F-8FE3-7C5612DACE39}">
      <dgm:prSet/>
      <dgm:spPr/>
      <dgm:t>
        <a:bodyPr/>
        <a:lstStyle/>
        <a:p>
          <a:endParaRPr lang="en-US"/>
        </a:p>
      </dgm:t>
    </dgm:pt>
    <dgm:pt modelId="{AFC851EA-B9D0-444A-AD6A-D3A8870AD616}">
      <dgm:prSet/>
      <dgm:spPr/>
      <dgm:t>
        <a:bodyPr/>
        <a:lstStyle/>
        <a:p>
          <a:r>
            <a:rPr lang="en-US" dirty="0"/>
            <a:t>Please contact me </a:t>
          </a:r>
        </a:p>
      </dgm:t>
    </dgm:pt>
    <dgm:pt modelId="{827EAAAE-F8E9-4B77-B001-0221F6832EBE}" type="parTrans" cxnId="{5BA86527-3D48-4C65-BBA7-C682610C582C}">
      <dgm:prSet/>
      <dgm:spPr/>
      <dgm:t>
        <a:bodyPr/>
        <a:lstStyle/>
        <a:p>
          <a:endParaRPr lang="en-US"/>
        </a:p>
      </dgm:t>
    </dgm:pt>
    <dgm:pt modelId="{5E25EBF2-ED66-41CB-99B3-CE220AF36279}" type="sibTrans" cxnId="{5BA86527-3D48-4C65-BBA7-C682610C582C}">
      <dgm:prSet/>
      <dgm:spPr/>
      <dgm:t>
        <a:bodyPr/>
        <a:lstStyle/>
        <a:p>
          <a:endParaRPr lang="en-US"/>
        </a:p>
      </dgm:t>
    </dgm:pt>
    <dgm:pt modelId="{1F15CE5E-F8CB-47E6-984F-FA533CF0CE14}">
      <dgm:prSet/>
      <dgm:spPr/>
      <dgm:t>
        <a:bodyPr/>
        <a:lstStyle/>
        <a:p>
          <a:r>
            <a:rPr lang="en-US" dirty="0"/>
            <a:t>Nicola.christie@ucl.ac.uk</a:t>
          </a:r>
        </a:p>
      </dgm:t>
    </dgm:pt>
    <dgm:pt modelId="{641B5B7B-B367-4E38-A9DE-42A7755B5E76}" type="parTrans" cxnId="{DFC37C94-C3E5-4432-B7F6-5ADDC5B701AF}">
      <dgm:prSet/>
      <dgm:spPr/>
      <dgm:t>
        <a:bodyPr/>
        <a:lstStyle/>
        <a:p>
          <a:endParaRPr lang="en-US"/>
        </a:p>
      </dgm:t>
    </dgm:pt>
    <dgm:pt modelId="{8D13DCDA-7AEC-4320-A6A7-EF208C60971A}" type="sibTrans" cxnId="{DFC37C94-C3E5-4432-B7F6-5ADDC5B701AF}">
      <dgm:prSet/>
      <dgm:spPr/>
      <dgm:t>
        <a:bodyPr/>
        <a:lstStyle/>
        <a:p>
          <a:endParaRPr lang="en-US"/>
        </a:p>
      </dgm:t>
    </dgm:pt>
    <dgm:pt modelId="{FAC15ED1-C39A-4FDE-B90B-121205ADF714}" type="pres">
      <dgm:prSet presAssocID="{CB6EDB3A-5C27-4B80-B681-7E4CD2D91990}" presName="root" presStyleCnt="0">
        <dgm:presLayoutVars>
          <dgm:dir/>
          <dgm:resizeHandles val="exact"/>
        </dgm:presLayoutVars>
      </dgm:prSet>
      <dgm:spPr/>
    </dgm:pt>
    <dgm:pt modelId="{02FA8FF8-F509-4839-80B7-D08A3095024D}" type="pres">
      <dgm:prSet presAssocID="{301F4C80-0E63-4B6C-9574-BAE9DAE17030}" presName="compNode" presStyleCnt="0"/>
      <dgm:spPr/>
    </dgm:pt>
    <dgm:pt modelId="{3FDA0B4D-9CBF-4053-8B86-41B38E7A5D7E}" type="pres">
      <dgm:prSet presAssocID="{301F4C80-0E63-4B6C-9574-BAE9DAE17030}" presName="bgRect" presStyleLbl="bgShp" presStyleIdx="0" presStyleCnt="3"/>
      <dgm:spPr/>
    </dgm:pt>
    <dgm:pt modelId="{8FB472AE-6C98-443F-B645-6F05658FAE3A}" type="pres">
      <dgm:prSet presAssocID="{301F4C80-0E63-4B6C-9574-BAE9DAE1703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DB6C7EF9-D3CF-4DA7-8079-68E8E705A063}" type="pres">
      <dgm:prSet presAssocID="{301F4C80-0E63-4B6C-9574-BAE9DAE17030}" presName="spaceRect" presStyleCnt="0"/>
      <dgm:spPr/>
    </dgm:pt>
    <dgm:pt modelId="{11C142CA-0862-4BB2-9E30-5EAF13268C2C}" type="pres">
      <dgm:prSet presAssocID="{301F4C80-0E63-4B6C-9574-BAE9DAE17030}" presName="parTx" presStyleLbl="revTx" presStyleIdx="0" presStyleCnt="3">
        <dgm:presLayoutVars>
          <dgm:chMax val="0"/>
          <dgm:chPref val="0"/>
        </dgm:presLayoutVars>
      </dgm:prSet>
      <dgm:spPr/>
    </dgm:pt>
    <dgm:pt modelId="{4144B31B-55D9-48BF-89C3-CA8C67A99453}" type="pres">
      <dgm:prSet presAssocID="{FCCD5D27-F423-4F28-B591-FDDC3256C198}" presName="sibTrans" presStyleCnt="0"/>
      <dgm:spPr/>
    </dgm:pt>
    <dgm:pt modelId="{88E16D3D-DF7B-4EB9-8A88-3FB0F3ECA96B}" type="pres">
      <dgm:prSet presAssocID="{AFC851EA-B9D0-444A-AD6A-D3A8870AD616}" presName="compNode" presStyleCnt="0"/>
      <dgm:spPr/>
    </dgm:pt>
    <dgm:pt modelId="{A7087337-DEA4-4A75-BB19-A00FFE939DE8}" type="pres">
      <dgm:prSet presAssocID="{AFC851EA-B9D0-444A-AD6A-D3A8870AD616}" presName="bgRect" presStyleLbl="bgShp" presStyleIdx="1" presStyleCnt="3"/>
      <dgm:spPr/>
    </dgm:pt>
    <dgm:pt modelId="{ED305E27-B4CA-4CFD-BC69-779C0C756769}" type="pres">
      <dgm:prSet presAssocID="{AFC851EA-B9D0-444A-AD6A-D3A8870AD61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EC22CAA6-1F5B-419F-9158-C785370785E9}" type="pres">
      <dgm:prSet presAssocID="{AFC851EA-B9D0-444A-AD6A-D3A8870AD616}" presName="spaceRect" presStyleCnt="0"/>
      <dgm:spPr/>
    </dgm:pt>
    <dgm:pt modelId="{7EB11D90-A824-43D3-BC71-C6F085DAE41A}" type="pres">
      <dgm:prSet presAssocID="{AFC851EA-B9D0-444A-AD6A-D3A8870AD616}" presName="parTx" presStyleLbl="revTx" presStyleIdx="1" presStyleCnt="3">
        <dgm:presLayoutVars>
          <dgm:chMax val="0"/>
          <dgm:chPref val="0"/>
        </dgm:presLayoutVars>
      </dgm:prSet>
      <dgm:spPr/>
    </dgm:pt>
    <dgm:pt modelId="{07F4E93C-136F-4190-8DE1-08384FEE372C}" type="pres">
      <dgm:prSet presAssocID="{5E25EBF2-ED66-41CB-99B3-CE220AF36279}" presName="sibTrans" presStyleCnt="0"/>
      <dgm:spPr/>
    </dgm:pt>
    <dgm:pt modelId="{CE55DC0D-9E86-470F-BED8-AA0C685D32F3}" type="pres">
      <dgm:prSet presAssocID="{1F15CE5E-F8CB-47E6-984F-FA533CF0CE14}" presName="compNode" presStyleCnt="0"/>
      <dgm:spPr/>
    </dgm:pt>
    <dgm:pt modelId="{D0CC5D3C-0032-4C00-B089-F73F2909CB07}" type="pres">
      <dgm:prSet presAssocID="{1F15CE5E-F8CB-47E6-984F-FA533CF0CE14}" presName="bgRect" presStyleLbl="bgShp" presStyleIdx="2" presStyleCnt="3"/>
      <dgm:spPr/>
    </dgm:pt>
    <dgm:pt modelId="{8866581D-AEEA-48A1-BD58-21ADCDE47259}" type="pres">
      <dgm:prSet presAssocID="{1F15CE5E-F8CB-47E6-984F-FA533CF0CE1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6BDE121B-7DF7-4931-B4B5-F59099A3F7A1}" type="pres">
      <dgm:prSet presAssocID="{1F15CE5E-F8CB-47E6-984F-FA533CF0CE14}" presName="spaceRect" presStyleCnt="0"/>
      <dgm:spPr/>
    </dgm:pt>
    <dgm:pt modelId="{336917B9-987D-402C-A4EF-FD1642B29B81}" type="pres">
      <dgm:prSet presAssocID="{1F15CE5E-F8CB-47E6-984F-FA533CF0CE1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3A0820F-63E8-42C6-B252-47E3ADDC3B56}" type="presOf" srcId="{AFC851EA-B9D0-444A-AD6A-D3A8870AD616}" destId="{7EB11D90-A824-43D3-BC71-C6F085DAE41A}" srcOrd="0" destOrd="0" presId="urn:microsoft.com/office/officeart/2018/2/layout/IconVerticalSolidList"/>
    <dgm:cxn modelId="{5BA86527-3D48-4C65-BBA7-C682610C582C}" srcId="{CB6EDB3A-5C27-4B80-B681-7E4CD2D91990}" destId="{AFC851EA-B9D0-444A-AD6A-D3A8870AD616}" srcOrd="1" destOrd="0" parTransId="{827EAAAE-F8E9-4B77-B001-0221F6832EBE}" sibTransId="{5E25EBF2-ED66-41CB-99B3-CE220AF36279}"/>
    <dgm:cxn modelId="{DFC37C94-C3E5-4432-B7F6-5ADDC5B701AF}" srcId="{CB6EDB3A-5C27-4B80-B681-7E4CD2D91990}" destId="{1F15CE5E-F8CB-47E6-984F-FA533CF0CE14}" srcOrd="2" destOrd="0" parTransId="{641B5B7B-B367-4E38-A9DE-42A7755B5E76}" sibTransId="{8D13DCDA-7AEC-4320-A6A7-EF208C60971A}"/>
    <dgm:cxn modelId="{99CA1098-972A-4961-9427-2745037C6687}" type="presOf" srcId="{301F4C80-0E63-4B6C-9574-BAE9DAE17030}" destId="{11C142CA-0862-4BB2-9E30-5EAF13268C2C}" srcOrd="0" destOrd="0" presId="urn:microsoft.com/office/officeart/2018/2/layout/IconVerticalSolidList"/>
    <dgm:cxn modelId="{88E833DF-C059-4822-844B-A2A7666CB6EC}" type="presOf" srcId="{1F15CE5E-F8CB-47E6-984F-FA533CF0CE14}" destId="{336917B9-987D-402C-A4EF-FD1642B29B81}" srcOrd="0" destOrd="0" presId="urn:microsoft.com/office/officeart/2018/2/layout/IconVerticalSolidList"/>
    <dgm:cxn modelId="{3C210CF0-5D50-4D29-8685-48B6132CC2FA}" type="presOf" srcId="{CB6EDB3A-5C27-4B80-B681-7E4CD2D91990}" destId="{FAC15ED1-C39A-4FDE-B90B-121205ADF714}" srcOrd="0" destOrd="0" presId="urn:microsoft.com/office/officeart/2018/2/layout/IconVerticalSolidList"/>
    <dgm:cxn modelId="{741ED5FE-F503-4E5F-8FE3-7C5612DACE39}" srcId="{CB6EDB3A-5C27-4B80-B681-7E4CD2D91990}" destId="{301F4C80-0E63-4B6C-9574-BAE9DAE17030}" srcOrd="0" destOrd="0" parTransId="{AC13AA3D-F470-49A8-A794-949DDF139F8A}" sibTransId="{FCCD5D27-F423-4F28-B591-FDDC3256C198}"/>
    <dgm:cxn modelId="{8F9323CD-6A0A-4B93-A776-DF9E301B02AA}" type="presParOf" srcId="{FAC15ED1-C39A-4FDE-B90B-121205ADF714}" destId="{02FA8FF8-F509-4839-80B7-D08A3095024D}" srcOrd="0" destOrd="0" presId="urn:microsoft.com/office/officeart/2018/2/layout/IconVerticalSolidList"/>
    <dgm:cxn modelId="{3812EB56-66D4-4CAC-B43E-7D16E94C7B19}" type="presParOf" srcId="{02FA8FF8-F509-4839-80B7-D08A3095024D}" destId="{3FDA0B4D-9CBF-4053-8B86-41B38E7A5D7E}" srcOrd="0" destOrd="0" presId="urn:microsoft.com/office/officeart/2018/2/layout/IconVerticalSolidList"/>
    <dgm:cxn modelId="{E2EF0B62-2733-4190-81DD-2162D7632F89}" type="presParOf" srcId="{02FA8FF8-F509-4839-80B7-D08A3095024D}" destId="{8FB472AE-6C98-443F-B645-6F05658FAE3A}" srcOrd="1" destOrd="0" presId="urn:microsoft.com/office/officeart/2018/2/layout/IconVerticalSolidList"/>
    <dgm:cxn modelId="{E2DBE10E-2998-44FF-96A6-B3CE14E16BB5}" type="presParOf" srcId="{02FA8FF8-F509-4839-80B7-D08A3095024D}" destId="{DB6C7EF9-D3CF-4DA7-8079-68E8E705A063}" srcOrd="2" destOrd="0" presId="urn:microsoft.com/office/officeart/2018/2/layout/IconVerticalSolidList"/>
    <dgm:cxn modelId="{BB8C5265-196F-4D41-B5A6-3901BA250E2E}" type="presParOf" srcId="{02FA8FF8-F509-4839-80B7-D08A3095024D}" destId="{11C142CA-0862-4BB2-9E30-5EAF13268C2C}" srcOrd="3" destOrd="0" presId="urn:microsoft.com/office/officeart/2018/2/layout/IconVerticalSolidList"/>
    <dgm:cxn modelId="{754CC590-9A6A-43AE-844F-AAFE97283996}" type="presParOf" srcId="{FAC15ED1-C39A-4FDE-B90B-121205ADF714}" destId="{4144B31B-55D9-48BF-89C3-CA8C67A99453}" srcOrd="1" destOrd="0" presId="urn:microsoft.com/office/officeart/2018/2/layout/IconVerticalSolidList"/>
    <dgm:cxn modelId="{3F690029-042A-4B16-AED5-87814798A949}" type="presParOf" srcId="{FAC15ED1-C39A-4FDE-B90B-121205ADF714}" destId="{88E16D3D-DF7B-4EB9-8A88-3FB0F3ECA96B}" srcOrd="2" destOrd="0" presId="urn:microsoft.com/office/officeart/2018/2/layout/IconVerticalSolidList"/>
    <dgm:cxn modelId="{B19E80D9-1233-4BF7-817A-20141CD8FF31}" type="presParOf" srcId="{88E16D3D-DF7B-4EB9-8A88-3FB0F3ECA96B}" destId="{A7087337-DEA4-4A75-BB19-A00FFE939DE8}" srcOrd="0" destOrd="0" presId="urn:microsoft.com/office/officeart/2018/2/layout/IconVerticalSolidList"/>
    <dgm:cxn modelId="{C7582E07-2D24-4CF8-A8E1-8F8A3EE093BF}" type="presParOf" srcId="{88E16D3D-DF7B-4EB9-8A88-3FB0F3ECA96B}" destId="{ED305E27-B4CA-4CFD-BC69-779C0C756769}" srcOrd="1" destOrd="0" presId="urn:microsoft.com/office/officeart/2018/2/layout/IconVerticalSolidList"/>
    <dgm:cxn modelId="{467EA343-F58B-4197-A059-C721CEBD7FDA}" type="presParOf" srcId="{88E16D3D-DF7B-4EB9-8A88-3FB0F3ECA96B}" destId="{EC22CAA6-1F5B-419F-9158-C785370785E9}" srcOrd="2" destOrd="0" presId="urn:microsoft.com/office/officeart/2018/2/layout/IconVerticalSolidList"/>
    <dgm:cxn modelId="{1D2E4495-5C7E-45C5-8431-6BB609BF6BF2}" type="presParOf" srcId="{88E16D3D-DF7B-4EB9-8A88-3FB0F3ECA96B}" destId="{7EB11D90-A824-43D3-BC71-C6F085DAE41A}" srcOrd="3" destOrd="0" presId="urn:microsoft.com/office/officeart/2018/2/layout/IconVerticalSolidList"/>
    <dgm:cxn modelId="{1E0996F3-F2DB-4110-B65A-EF201EFB8DD3}" type="presParOf" srcId="{FAC15ED1-C39A-4FDE-B90B-121205ADF714}" destId="{07F4E93C-136F-4190-8DE1-08384FEE372C}" srcOrd="3" destOrd="0" presId="urn:microsoft.com/office/officeart/2018/2/layout/IconVerticalSolidList"/>
    <dgm:cxn modelId="{6EF8A0E0-E47A-4E60-866C-882522C21E2D}" type="presParOf" srcId="{FAC15ED1-C39A-4FDE-B90B-121205ADF714}" destId="{CE55DC0D-9E86-470F-BED8-AA0C685D32F3}" srcOrd="4" destOrd="0" presId="urn:microsoft.com/office/officeart/2018/2/layout/IconVerticalSolidList"/>
    <dgm:cxn modelId="{FC0D8010-5E67-4E81-B509-91D6D1D8B40C}" type="presParOf" srcId="{CE55DC0D-9E86-470F-BED8-AA0C685D32F3}" destId="{D0CC5D3C-0032-4C00-B089-F73F2909CB07}" srcOrd="0" destOrd="0" presId="urn:microsoft.com/office/officeart/2018/2/layout/IconVerticalSolidList"/>
    <dgm:cxn modelId="{1CFF5C0B-8670-4F15-8D85-92AE2B23D688}" type="presParOf" srcId="{CE55DC0D-9E86-470F-BED8-AA0C685D32F3}" destId="{8866581D-AEEA-48A1-BD58-21ADCDE47259}" srcOrd="1" destOrd="0" presId="urn:microsoft.com/office/officeart/2018/2/layout/IconVerticalSolidList"/>
    <dgm:cxn modelId="{CB5D529C-07B4-4866-A592-6B4E4F656DDA}" type="presParOf" srcId="{CE55DC0D-9E86-470F-BED8-AA0C685D32F3}" destId="{6BDE121B-7DF7-4931-B4B5-F59099A3F7A1}" srcOrd="2" destOrd="0" presId="urn:microsoft.com/office/officeart/2018/2/layout/IconVerticalSolidList"/>
    <dgm:cxn modelId="{DDCB54D1-D43C-4E0C-8BB1-F236A4000F81}" type="presParOf" srcId="{CE55DC0D-9E86-470F-BED8-AA0C685D32F3}" destId="{336917B9-987D-402C-A4EF-FD1642B29B8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724570-4409-4916-9670-27FAEAA399A7}">
      <dsp:nvSpPr>
        <dsp:cNvPr id="0" name=""/>
        <dsp:cNvSpPr/>
      </dsp:nvSpPr>
      <dsp:spPr>
        <a:xfrm>
          <a:off x="0" y="31932"/>
          <a:ext cx="7886700" cy="20896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Targeted programmes improved safety behaviours in low-income families.</a:t>
          </a:r>
        </a:p>
      </dsp:txBody>
      <dsp:txXfrm>
        <a:off x="102007" y="133939"/>
        <a:ext cx="7682686" cy="1885605"/>
      </dsp:txXfrm>
    </dsp:sp>
    <dsp:sp modelId="{8A7ACF92-79E1-4CE0-88A6-197B8A6A85B1}">
      <dsp:nvSpPr>
        <dsp:cNvPr id="0" name=""/>
        <dsp:cNvSpPr/>
      </dsp:nvSpPr>
      <dsp:spPr>
        <a:xfrm>
          <a:off x="0" y="2230991"/>
          <a:ext cx="7886700" cy="20896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More research is needed on engaging at-risk parents.</a:t>
          </a:r>
        </a:p>
      </dsp:txBody>
      <dsp:txXfrm>
        <a:off x="102007" y="2332998"/>
        <a:ext cx="7682686" cy="1885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C84B7-6A77-46FD-B531-560EAEB890BA}">
      <dsp:nvSpPr>
        <dsp:cNvPr id="0" name=""/>
        <dsp:cNvSpPr/>
      </dsp:nvSpPr>
      <dsp:spPr>
        <a:xfrm>
          <a:off x="0" y="1256573"/>
          <a:ext cx="8537945" cy="105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Education alone is ineffective; strategies must address social determinants.</a:t>
          </a:r>
          <a:endParaRPr lang="en-US" sz="1900" kern="1200" dirty="0"/>
        </a:p>
      </dsp:txBody>
      <dsp:txXfrm>
        <a:off x="51444" y="1308017"/>
        <a:ext cx="8435057" cy="950952"/>
      </dsp:txXfrm>
    </dsp:sp>
    <dsp:sp modelId="{F2B50BFE-7FE6-4159-8AE2-C465490F26E7}">
      <dsp:nvSpPr>
        <dsp:cNvPr id="0" name=""/>
        <dsp:cNvSpPr/>
      </dsp:nvSpPr>
      <dsp:spPr>
        <a:xfrm>
          <a:off x="0" y="2365134"/>
          <a:ext cx="8537945" cy="105384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UK’s </a:t>
          </a:r>
          <a:r>
            <a:rPr lang="en-US" sz="1900" kern="1200" dirty="0" err="1"/>
            <a:t>Neighbourhood</a:t>
          </a:r>
          <a:r>
            <a:rPr lang="en-US" sz="1900" kern="1200" dirty="0"/>
            <a:t> Road Safety Initiative combined engineering, education, and enforcement showed casualty reduction </a:t>
          </a:r>
          <a:r>
            <a:rPr lang="en-GB" sz="1900" kern="1200" dirty="0"/>
            <a:t> https://discovery.ucl.ac.uk/id/eprint/1507918/1/nationalroadsafetyinitiativenc.pdf</a:t>
          </a:r>
          <a:endParaRPr lang="en-US" sz="1900" kern="1200" dirty="0"/>
        </a:p>
      </dsp:txBody>
      <dsp:txXfrm>
        <a:off x="51444" y="2416578"/>
        <a:ext cx="8435057" cy="950952"/>
      </dsp:txXfrm>
    </dsp:sp>
    <dsp:sp modelId="{429DD399-B303-45EE-A6BC-DDC6F61B371D}">
      <dsp:nvSpPr>
        <dsp:cNvPr id="0" name=""/>
        <dsp:cNvSpPr/>
      </dsp:nvSpPr>
      <dsp:spPr>
        <a:xfrm>
          <a:off x="0" y="3473695"/>
          <a:ext cx="8537945" cy="10538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Community involvement and cross-sector collaboration were key to success.</a:t>
          </a:r>
        </a:p>
      </dsp:txBody>
      <dsp:txXfrm>
        <a:off x="51444" y="3525139"/>
        <a:ext cx="8435057" cy="950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42458-8F11-4FAD-88C0-A17971880819}">
      <dsp:nvSpPr>
        <dsp:cNvPr id="0" name=""/>
        <dsp:cNvSpPr/>
      </dsp:nvSpPr>
      <dsp:spPr>
        <a:xfrm>
          <a:off x="0" y="552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A13C2C-FBD9-4745-B574-EB75E113E2FD}">
      <dsp:nvSpPr>
        <dsp:cNvPr id="0" name=""/>
        <dsp:cNvSpPr/>
      </dsp:nvSpPr>
      <dsp:spPr>
        <a:xfrm>
          <a:off x="391077" y="291436"/>
          <a:ext cx="711049" cy="7110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C625C-016C-441C-AEDF-B77469B1B168}">
      <dsp:nvSpPr>
        <dsp:cNvPr id="0" name=""/>
        <dsp:cNvSpPr/>
      </dsp:nvSpPr>
      <dsp:spPr>
        <a:xfrm>
          <a:off x="1493203" y="552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Risk factors are based on high level analysis</a:t>
          </a:r>
        </a:p>
      </dsp:txBody>
      <dsp:txXfrm>
        <a:off x="1493203" y="552"/>
        <a:ext cx="6736396" cy="1292816"/>
      </dsp:txXfrm>
    </dsp:sp>
    <dsp:sp modelId="{E90FD7F9-2F75-4D8A-AA23-A462205EBF30}">
      <dsp:nvSpPr>
        <dsp:cNvPr id="0" name=""/>
        <dsp:cNvSpPr/>
      </dsp:nvSpPr>
      <dsp:spPr>
        <a:xfrm>
          <a:off x="0" y="161657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18C9F7-7F15-4A60-BA4A-21DBD06C00E8}">
      <dsp:nvSpPr>
        <dsp:cNvPr id="0" name=""/>
        <dsp:cNvSpPr/>
      </dsp:nvSpPr>
      <dsp:spPr>
        <a:xfrm>
          <a:off x="391077" y="1907456"/>
          <a:ext cx="711049" cy="7110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E33A83-DED6-4507-BE45-D397C0211F49}">
      <dsp:nvSpPr>
        <dsp:cNvPr id="0" name=""/>
        <dsp:cNvSpPr/>
      </dsp:nvSpPr>
      <dsp:spPr>
        <a:xfrm>
          <a:off x="1493203" y="161657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Need a more nuanced understanding of what is going on – the ‘Why?’ </a:t>
          </a:r>
        </a:p>
      </dsp:txBody>
      <dsp:txXfrm>
        <a:off x="1493203" y="1616573"/>
        <a:ext cx="6736396" cy="1292816"/>
      </dsp:txXfrm>
    </dsp:sp>
    <dsp:sp modelId="{A47DF50D-ECFB-4F24-9F1E-0179041ADF31}">
      <dsp:nvSpPr>
        <dsp:cNvPr id="0" name=""/>
        <dsp:cNvSpPr/>
      </dsp:nvSpPr>
      <dsp:spPr>
        <a:xfrm>
          <a:off x="0" y="3232593"/>
          <a:ext cx="8229600" cy="129281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CDFF44-36B3-4529-9E10-CF023683EEFA}">
      <dsp:nvSpPr>
        <dsp:cNvPr id="0" name=""/>
        <dsp:cNvSpPr/>
      </dsp:nvSpPr>
      <dsp:spPr>
        <a:xfrm>
          <a:off x="391077" y="3523477"/>
          <a:ext cx="711049" cy="7110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CA617E-415B-4C4B-A451-CF3416828B91}">
      <dsp:nvSpPr>
        <dsp:cNvPr id="0" name=""/>
        <dsp:cNvSpPr/>
      </dsp:nvSpPr>
      <dsp:spPr>
        <a:xfrm>
          <a:off x="1493203" y="3232593"/>
          <a:ext cx="6736396" cy="1292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23" tIns="136823" rIns="136823" bIns="13682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Lack of evaluated intervention approaches</a:t>
          </a:r>
        </a:p>
      </dsp:txBody>
      <dsp:txXfrm>
        <a:off x="1493203" y="3232593"/>
        <a:ext cx="6736396" cy="1292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550CF-729F-40FA-89AF-0BB6313DFB90}">
      <dsp:nvSpPr>
        <dsp:cNvPr id="0" name=""/>
        <dsp:cNvSpPr/>
      </dsp:nvSpPr>
      <dsp:spPr>
        <a:xfrm>
          <a:off x="0" y="9390"/>
          <a:ext cx="7886700" cy="13965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/>
            <a:t>How can we better understand behaviour:</a:t>
          </a:r>
          <a:endParaRPr lang="en-US" sz="2500" kern="1200"/>
        </a:p>
      </dsp:txBody>
      <dsp:txXfrm>
        <a:off x="68176" y="77566"/>
        <a:ext cx="7750348" cy="1260235"/>
      </dsp:txXfrm>
    </dsp:sp>
    <dsp:sp modelId="{04D417B5-1B1A-42CA-8FA5-02A26332C6BB}">
      <dsp:nvSpPr>
        <dsp:cNvPr id="0" name=""/>
        <dsp:cNvSpPr/>
      </dsp:nvSpPr>
      <dsp:spPr>
        <a:xfrm>
          <a:off x="0" y="1477978"/>
          <a:ext cx="7886700" cy="13965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What are children doing at the time  of the collision and  what are the behaviours  of the involved driver ?</a:t>
          </a:r>
          <a:endParaRPr lang="en-US" sz="2500" kern="1200" dirty="0"/>
        </a:p>
      </dsp:txBody>
      <dsp:txXfrm>
        <a:off x="68176" y="1546154"/>
        <a:ext cx="7750348" cy="1260235"/>
      </dsp:txXfrm>
    </dsp:sp>
    <dsp:sp modelId="{B503C7E1-C768-47B4-B923-A8EB1287C170}">
      <dsp:nvSpPr>
        <dsp:cNvPr id="0" name=""/>
        <dsp:cNvSpPr/>
      </dsp:nvSpPr>
      <dsp:spPr>
        <a:xfrm>
          <a:off x="0" y="2946565"/>
          <a:ext cx="7886700" cy="13965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/>
            <a:t>What are the specific vulnerabilities e.g. Special Educational Needs, new immigrants, refugees and asylum seekers?</a:t>
          </a:r>
          <a:endParaRPr lang="en-US" sz="2500" kern="1200" dirty="0"/>
        </a:p>
      </dsp:txBody>
      <dsp:txXfrm>
        <a:off x="68176" y="3014741"/>
        <a:ext cx="7750348" cy="1260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204B21-3F89-4037-8C92-6B72E40CDA6D}">
      <dsp:nvSpPr>
        <dsp:cNvPr id="0" name=""/>
        <dsp:cNvSpPr/>
      </dsp:nvSpPr>
      <dsp:spPr>
        <a:xfrm rot="5400000">
          <a:off x="3622420" y="-348075"/>
          <a:ext cx="3481070" cy="5047488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What are the characteristics of drivers or motorcyclists who injure or kill themselves or others? 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What are the barriers and facilitators to legal and safe driving?</a:t>
          </a:r>
          <a:endParaRPr lang="en-US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500" kern="1200"/>
            <a:t>Why are there low levels of  seat belt wearing?</a:t>
          </a:r>
          <a:endParaRPr lang="en-US" sz="2500" kern="1200"/>
        </a:p>
      </dsp:txBody>
      <dsp:txXfrm rot="-5400000">
        <a:off x="2839211" y="605066"/>
        <a:ext cx="4877556" cy="3141206"/>
      </dsp:txXfrm>
    </dsp:sp>
    <dsp:sp modelId="{72A77F52-A3A9-4A27-A211-1BAA9EF996C1}">
      <dsp:nvSpPr>
        <dsp:cNvPr id="0" name=""/>
        <dsp:cNvSpPr/>
      </dsp:nvSpPr>
      <dsp:spPr>
        <a:xfrm>
          <a:off x="0" y="0"/>
          <a:ext cx="2839212" cy="435133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How can we understand criminal and antisocial use of vehicles:</a:t>
          </a:r>
          <a:endParaRPr lang="en-US" sz="3600" kern="1200"/>
        </a:p>
      </dsp:txBody>
      <dsp:txXfrm>
        <a:off x="138599" y="138599"/>
        <a:ext cx="2562014" cy="40741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45D03B-D37E-476F-B909-837C12BEBD31}">
      <dsp:nvSpPr>
        <dsp:cNvPr id="0" name=""/>
        <dsp:cNvSpPr/>
      </dsp:nvSpPr>
      <dsp:spPr>
        <a:xfrm>
          <a:off x="0" y="4592"/>
          <a:ext cx="47262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A05A3-1628-4CE2-BB5C-E72479FC5D6E}">
      <dsp:nvSpPr>
        <dsp:cNvPr id="0" name=""/>
        <dsp:cNvSpPr/>
      </dsp:nvSpPr>
      <dsp:spPr>
        <a:xfrm>
          <a:off x="295926" y="224703"/>
          <a:ext cx="538048" cy="5380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801F3-375C-427D-9AEE-B85C9903E1E1}">
      <dsp:nvSpPr>
        <dsp:cNvPr id="0" name=""/>
        <dsp:cNvSpPr/>
      </dsp:nvSpPr>
      <dsp:spPr>
        <a:xfrm>
          <a:off x="1129902" y="4592"/>
          <a:ext cx="35962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Most research focuses on risk factors, not interventions.</a:t>
          </a:r>
        </a:p>
      </dsp:txBody>
      <dsp:txXfrm>
        <a:off x="1129902" y="4592"/>
        <a:ext cx="3596298" cy="978270"/>
      </dsp:txXfrm>
    </dsp:sp>
    <dsp:sp modelId="{09B9B1E2-BD0B-4EFE-A76E-7B1B48FF5C5C}">
      <dsp:nvSpPr>
        <dsp:cNvPr id="0" name=""/>
        <dsp:cNvSpPr/>
      </dsp:nvSpPr>
      <dsp:spPr>
        <a:xfrm>
          <a:off x="0" y="1227431"/>
          <a:ext cx="47262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02E6D-157B-498A-B8F3-5EBF03B83B41}">
      <dsp:nvSpPr>
        <dsp:cNvPr id="0" name=""/>
        <dsp:cNvSpPr/>
      </dsp:nvSpPr>
      <dsp:spPr>
        <a:xfrm>
          <a:off x="295926" y="1447541"/>
          <a:ext cx="538048" cy="5380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11CE9-74A0-4D32-A035-9486A634D207}">
      <dsp:nvSpPr>
        <dsp:cNvPr id="0" name=""/>
        <dsp:cNvSpPr/>
      </dsp:nvSpPr>
      <dsp:spPr>
        <a:xfrm>
          <a:off x="1129902" y="1227431"/>
          <a:ext cx="35962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Deprived areas face multiple, overlapping risks: hazardous environments, antisocial driving, lack of safe spaces.</a:t>
          </a:r>
        </a:p>
      </dsp:txBody>
      <dsp:txXfrm>
        <a:off x="1129902" y="1227431"/>
        <a:ext cx="3596298" cy="978270"/>
      </dsp:txXfrm>
    </dsp:sp>
    <dsp:sp modelId="{655A4A8F-3AA7-4381-9F53-3192605BC716}">
      <dsp:nvSpPr>
        <dsp:cNvPr id="0" name=""/>
        <dsp:cNvSpPr/>
      </dsp:nvSpPr>
      <dsp:spPr>
        <a:xfrm>
          <a:off x="0" y="2450269"/>
          <a:ext cx="47262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EB1B3-EB2D-42AA-8AA2-C3E0D6978971}">
      <dsp:nvSpPr>
        <dsp:cNvPr id="0" name=""/>
        <dsp:cNvSpPr/>
      </dsp:nvSpPr>
      <dsp:spPr>
        <a:xfrm>
          <a:off x="295926" y="2670380"/>
          <a:ext cx="538048" cy="53804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62B58-04FF-4CF3-8CCE-74E1236AA8FA}">
      <dsp:nvSpPr>
        <dsp:cNvPr id="0" name=""/>
        <dsp:cNvSpPr/>
      </dsp:nvSpPr>
      <dsp:spPr>
        <a:xfrm>
          <a:off x="1129902" y="2450269"/>
          <a:ext cx="35962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More routine data collection and qualitative research are needed to understand the ‘why’</a:t>
          </a:r>
        </a:p>
      </dsp:txBody>
      <dsp:txXfrm>
        <a:off x="1129902" y="2450269"/>
        <a:ext cx="3596298" cy="978270"/>
      </dsp:txXfrm>
    </dsp:sp>
    <dsp:sp modelId="{A4BACADA-16F3-48C3-AD8E-02F8AF92E3A4}">
      <dsp:nvSpPr>
        <dsp:cNvPr id="0" name=""/>
        <dsp:cNvSpPr/>
      </dsp:nvSpPr>
      <dsp:spPr>
        <a:xfrm>
          <a:off x="0" y="3673107"/>
          <a:ext cx="47262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1A441-B63D-41BF-9424-BB2D68F05E80}">
      <dsp:nvSpPr>
        <dsp:cNvPr id="0" name=""/>
        <dsp:cNvSpPr/>
      </dsp:nvSpPr>
      <dsp:spPr>
        <a:xfrm>
          <a:off x="295926" y="3893218"/>
          <a:ext cx="538048" cy="53804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5063A-7127-4A59-8106-CF68288939AA}">
      <dsp:nvSpPr>
        <dsp:cNvPr id="0" name=""/>
        <dsp:cNvSpPr/>
      </dsp:nvSpPr>
      <dsp:spPr>
        <a:xfrm>
          <a:off x="1129902" y="3673107"/>
          <a:ext cx="35962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 systems approach involving all stakeholders is essential.</a:t>
          </a:r>
        </a:p>
      </dsp:txBody>
      <dsp:txXfrm>
        <a:off x="1129902" y="3673107"/>
        <a:ext cx="3596298" cy="978270"/>
      </dsp:txXfrm>
    </dsp:sp>
    <dsp:sp modelId="{FED28FDE-E73D-4395-9F8C-3D9495789CF4}">
      <dsp:nvSpPr>
        <dsp:cNvPr id="0" name=""/>
        <dsp:cNvSpPr/>
      </dsp:nvSpPr>
      <dsp:spPr>
        <a:xfrm>
          <a:off x="0" y="4895945"/>
          <a:ext cx="4726201" cy="97827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64BCD-2928-4D54-9D07-DCFB4B0594B5}">
      <dsp:nvSpPr>
        <dsp:cNvPr id="0" name=""/>
        <dsp:cNvSpPr/>
      </dsp:nvSpPr>
      <dsp:spPr>
        <a:xfrm>
          <a:off x="295926" y="5116056"/>
          <a:ext cx="538048" cy="53804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6831C-52E3-4C59-9616-02578F52581A}">
      <dsp:nvSpPr>
        <dsp:cNvPr id="0" name=""/>
        <dsp:cNvSpPr/>
      </dsp:nvSpPr>
      <dsp:spPr>
        <a:xfrm>
          <a:off x="1129902" y="4895945"/>
          <a:ext cx="3596298" cy="978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534" tIns="103534" rIns="103534" bIns="103534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Participatory research and social marketing can improve intervention design.</a:t>
          </a:r>
        </a:p>
      </dsp:txBody>
      <dsp:txXfrm>
        <a:off x="1129902" y="4895945"/>
        <a:ext cx="3596298" cy="9782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7DEE71-8329-48DF-88CE-1ED3DD9E408C}">
      <dsp:nvSpPr>
        <dsp:cNvPr id="0" name=""/>
        <dsp:cNvSpPr/>
      </dsp:nvSpPr>
      <dsp:spPr>
        <a:xfrm>
          <a:off x="0" y="674"/>
          <a:ext cx="8121945" cy="566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6AA54-9463-43DA-8566-4217023197B1}">
      <dsp:nvSpPr>
        <dsp:cNvPr id="0" name=""/>
        <dsp:cNvSpPr/>
      </dsp:nvSpPr>
      <dsp:spPr>
        <a:xfrm>
          <a:off x="171470" y="128214"/>
          <a:ext cx="311764" cy="31176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AB2107-5E05-4EF1-8E8F-1729774FBC61}">
      <dsp:nvSpPr>
        <dsp:cNvPr id="0" name=""/>
        <dsp:cNvSpPr/>
      </dsp:nvSpPr>
      <dsp:spPr>
        <a:xfrm>
          <a:off x="654704" y="674"/>
          <a:ext cx="7467240" cy="566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91" tIns="59991" rIns="59991" bIns="5999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Use population-wide, proportionate interventions to avoid marginalisation.</a:t>
          </a:r>
        </a:p>
      </dsp:txBody>
      <dsp:txXfrm>
        <a:off x="654704" y="674"/>
        <a:ext cx="7467240" cy="566844"/>
      </dsp:txXfrm>
    </dsp:sp>
    <dsp:sp modelId="{78C93534-465A-4393-89CF-D4D5B73BFB80}">
      <dsp:nvSpPr>
        <dsp:cNvPr id="0" name=""/>
        <dsp:cNvSpPr/>
      </dsp:nvSpPr>
      <dsp:spPr>
        <a:xfrm>
          <a:off x="0" y="709229"/>
          <a:ext cx="8121945" cy="5668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E7F97-9F2F-41F0-9EA3-2480BFAC9124}">
      <dsp:nvSpPr>
        <dsp:cNvPr id="0" name=""/>
        <dsp:cNvSpPr/>
      </dsp:nvSpPr>
      <dsp:spPr>
        <a:xfrm>
          <a:off x="171470" y="836769"/>
          <a:ext cx="311764" cy="31176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880A3F-D981-4B50-BCFA-6E6575543F78}">
      <dsp:nvSpPr>
        <dsp:cNvPr id="0" name=""/>
        <dsp:cNvSpPr/>
      </dsp:nvSpPr>
      <dsp:spPr>
        <a:xfrm>
          <a:off x="654704" y="709229"/>
          <a:ext cx="7467240" cy="566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91" tIns="59991" rIns="59991" bIns="5999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Address wider determinants like housing and play space access.</a:t>
          </a:r>
        </a:p>
      </dsp:txBody>
      <dsp:txXfrm>
        <a:off x="654704" y="709229"/>
        <a:ext cx="7467240" cy="566844"/>
      </dsp:txXfrm>
    </dsp:sp>
    <dsp:sp modelId="{7CBC7773-C9F9-4719-AEE7-0D849F66B1EE}">
      <dsp:nvSpPr>
        <dsp:cNvPr id="0" name=""/>
        <dsp:cNvSpPr/>
      </dsp:nvSpPr>
      <dsp:spPr>
        <a:xfrm>
          <a:off x="0" y="1417785"/>
          <a:ext cx="8121945" cy="5668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D4059B-06E3-49AB-B284-0D3F8D91BC45}">
      <dsp:nvSpPr>
        <dsp:cNvPr id="0" name=""/>
        <dsp:cNvSpPr/>
      </dsp:nvSpPr>
      <dsp:spPr>
        <a:xfrm>
          <a:off x="171470" y="1545325"/>
          <a:ext cx="311764" cy="31176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6DA11-44E2-4C27-9D97-08FB889C5595}">
      <dsp:nvSpPr>
        <dsp:cNvPr id="0" name=""/>
        <dsp:cNvSpPr/>
      </dsp:nvSpPr>
      <dsp:spPr>
        <a:xfrm>
          <a:off x="654704" y="1417785"/>
          <a:ext cx="7467240" cy="566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91" tIns="59991" rIns="59991" bIns="5999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Promote behaviour change through multiagency collaboration.</a:t>
          </a:r>
        </a:p>
      </dsp:txBody>
      <dsp:txXfrm>
        <a:off x="654704" y="1417785"/>
        <a:ext cx="7467240" cy="566844"/>
      </dsp:txXfrm>
    </dsp:sp>
    <dsp:sp modelId="{062BD1E1-45FA-4A88-8551-981EE67CACAD}">
      <dsp:nvSpPr>
        <dsp:cNvPr id="0" name=""/>
        <dsp:cNvSpPr/>
      </dsp:nvSpPr>
      <dsp:spPr>
        <a:xfrm>
          <a:off x="0" y="2126340"/>
          <a:ext cx="8121945" cy="5668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33F4B-E1F4-4A75-ADFD-F6667A5950B2}">
      <dsp:nvSpPr>
        <dsp:cNvPr id="0" name=""/>
        <dsp:cNvSpPr/>
      </dsp:nvSpPr>
      <dsp:spPr>
        <a:xfrm>
          <a:off x="171470" y="2253880"/>
          <a:ext cx="311764" cy="31176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0FF4F5-FFF4-432B-B114-2BA565CC13F4}">
      <dsp:nvSpPr>
        <dsp:cNvPr id="0" name=""/>
        <dsp:cNvSpPr/>
      </dsp:nvSpPr>
      <dsp:spPr>
        <a:xfrm>
          <a:off x="654704" y="2126340"/>
          <a:ext cx="7467240" cy="566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91" tIns="59991" rIns="59991" bIns="5999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Communicate changes clearly and involve communities in planning.</a:t>
          </a:r>
        </a:p>
      </dsp:txBody>
      <dsp:txXfrm>
        <a:off x="654704" y="2126340"/>
        <a:ext cx="7467240" cy="566844"/>
      </dsp:txXfrm>
    </dsp:sp>
    <dsp:sp modelId="{6C3B5A7C-4D40-44BF-B71C-95CE8AD65BA2}">
      <dsp:nvSpPr>
        <dsp:cNvPr id="0" name=""/>
        <dsp:cNvSpPr/>
      </dsp:nvSpPr>
      <dsp:spPr>
        <a:xfrm>
          <a:off x="0" y="2834895"/>
          <a:ext cx="8121945" cy="5668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645C2-9E19-41E9-99AC-37BBA773E607}">
      <dsp:nvSpPr>
        <dsp:cNvPr id="0" name=""/>
        <dsp:cNvSpPr/>
      </dsp:nvSpPr>
      <dsp:spPr>
        <a:xfrm>
          <a:off x="171470" y="2962435"/>
          <a:ext cx="311764" cy="31176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1C553-AB57-45F4-8633-FEF476BB9769}">
      <dsp:nvSpPr>
        <dsp:cNvPr id="0" name=""/>
        <dsp:cNvSpPr/>
      </dsp:nvSpPr>
      <dsp:spPr>
        <a:xfrm>
          <a:off x="654704" y="2834895"/>
          <a:ext cx="7467240" cy="566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91" tIns="59991" rIns="59991" bIns="5999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Recognise</a:t>
          </a:r>
          <a:r>
            <a:rPr lang="en-US" sz="1600" kern="1200" dirty="0"/>
            <a:t> that some solutions lie outside traditional road safety (e.g., urban planning).</a:t>
          </a:r>
        </a:p>
      </dsp:txBody>
      <dsp:txXfrm>
        <a:off x="654704" y="2834895"/>
        <a:ext cx="7467240" cy="566844"/>
      </dsp:txXfrm>
    </dsp:sp>
    <dsp:sp modelId="{A4C8A5E9-0C5D-4B10-9D92-74078163AF45}">
      <dsp:nvSpPr>
        <dsp:cNvPr id="0" name=""/>
        <dsp:cNvSpPr/>
      </dsp:nvSpPr>
      <dsp:spPr>
        <a:xfrm>
          <a:off x="0" y="3543450"/>
          <a:ext cx="8121945" cy="5668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987DC-5FB3-4A1E-8EA4-07264B398DD6}">
      <dsp:nvSpPr>
        <dsp:cNvPr id="0" name=""/>
        <dsp:cNvSpPr/>
      </dsp:nvSpPr>
      <dsp:spPr>
        <a:xfrm>
          <a:off x="171470" y="3670990"/>
          <a:ext cx="311764" cy="31176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0AF93-86FD-4238-BAEA-11540D87A93B}">
      <dsp:nvSpPr>
        <dsp:cNvPr id="0" name=""/>
        <dsp:cNvSpPr/>
      </dsp:nvSpPr>
      <dsp:spPr>
        <a:xfrm>
          <a:off x="654704" y="3543450"/>
          <a:ext cx="7467240" cy="566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91" tIns="59991" rIns="59991" bIns="5999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Frame road safety as part of broader health and sustainability goals.</a:t>
          </a:r>
        </a:p>
      </dsp:txBody>
      <dsp:txXfrm>
        <a:off x="654704" y="3543450"/>
        <a:ext cx="7467240" cy="566844"/>
      </dsp:txXfrm>
    </dsp:sp>
    <dsp:sp modelId="{EADF0213-3A97-48B4-96B1-C085D2CE465C}">
      <dsp:nvSpPr>
        <dsp:cNvPr id="0" name=""/>
        <dsp:cNvSpPr/>
      </dsp:nvSpPr>
      <dsp:spPr>
        <a:xfrm>
          <a:off x="0" y="4252005"/>
          <a:ext cx="8121945" cy="5668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6897ED-8801-440A-AAF1-67E61C6BDA9C}">
      <dsp:nvSpPr>
        <dsp:cNvPr id="0" name=""/>
        <dsp:cNvSpPr/>
      </dsp:nvSpPr>
      <dsp:spPr>
        <a:xfrm>
          <a:off x="171470" y="4379545"/>
          <a:ext cx="311764" cy="31176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9D00A0-C418-493B-B892-95A05EABB358}">
      <dsp:nvSpPr>
        <dsp:cNvPr id="0" name=""/>
        <dsp:cNvSpPr/>
      </dsp:nvSpPr>
      <dsp:spPr>
        <a:xfrm>
          <a:off x="654704" y="4252005"/>
          <a:ext cx="7467240" cy="566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91" tIns="59991" rIns="59991" bIns="5999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Prioritise system-wide interventions for young pedestrians, cyclists, and car occupants.</a:t>
          </a:r>
        </a:p>
      </dsp:txBody>
      <dsp:txXfrm>
        <a:off x="654704" y="4252005"/>
        <a:ext cx="7467240" cy="566844"/>
      </dsp:txXfrm>
    </dsp:sp>
    <dsp:sp modelId="{4D69A8F9-B570-4DE5-B14E-C1DBC1754677}">
      <dsp:nvSpPr>
        <dsp:cNvPr id="0" name=""/>
        <dsp:cNvSpPr/>
      </dsp:nvSpPr>
      <dsp:spPr>
        <a:xfrm>
          <a:off x="0" y="4960561"/>
          <a:ext cx="8121945" cy="5668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61A8D-047D-4A28-ABCB-74AFF8A06F42}">
      <dsp:nvSpPr>
        <dsp:cNvPr id="0" name=""/>
        <dsp:cNvSpPr/>
      </dsp:nvSpPr>
      <dsp:spPr>
        <a:xfrm>
          <a:off x="171470" y="5088100"/>
          <a:ext cx="311764" cy="31176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0B50D-F457-4D67-8ECA-44A08111756F}">
      <dsp:nvSpPr>
        <dsp:cNvPr id="0" name=""/>
        <dsp:cNvSpPr/>
      </dsp:nvSpPr>
      <dsp:spPr>
        <a:xfrm>
          <a:off x="654704" y="4960561"/>
          <a:ext cx="7467240" cy="566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991" tIns="59991" rIns="59991" bIns="59991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Governments must collect and use deprivation-linked road safety data.</a:t>
          </a:r>
        </a:p>
      </dsp:txBody>
      <dsp:txXfrm>
        <a:off x="654704" y="4960561"/>
        <a:ext cx="7467240" cy="5668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DA0B4D-9CBF-4053-8B86-41B38E7A5D7E}">
      <dsp:nvSpPr>
        <dsp:cNvPr id="0" name=""/>
        <dsp:cNvSpPr/>
      </dsp:nvSpPr>
      <dsp:spPr>
        <a:xfrm>
          <a:off x="0" y="717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472AE-6C98-443F-B645-6F05658FAE3A}">
      <dsp:nvSpPr>
        <dsp:cNvPr id="0" name=""/>
        <dsp:cNvSpPr/>
      </dsp:nvSpPr>
      <dsp:spPr>
        <a:xfrm>
          <a:off x="507973" y="378548"/>
          <a:ext cx="923587" cy="9235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C142CA-0862-4BB2-9E30-5EAF13268C2C}">
      <dsp:nvSpPr>
        <dsp:cNvPr id="0" name=""/>
        <dsp:cNvSpPr/>
      </dsp:nvSpPr>
      <dsp:spPr>
        <a:xfrm>
          <a:off x="1939533" y="717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Any questions</a:t>
          </a:r>
        </a:p>
      </dsp:txBody>
      <dsp:txXfrm>
        <a:off x="1939533" y="717"/>
        <a:ext cx="2786667" cy="1679249"/>
      </dsp:txXfrm>
    </dsp:sp>
    <dsp:sp modelId="{A7087337-DEA4-4A75-BB19-A00FFE939DE8}">
      <dsp:nvSpPr>
        <dsp:cNvPr id="0" name=""/>
        <dsp:cNvSpPr/>
      </dsp:nvSpPr>
      <dsp:spPr>
        <a:xfrm>
          <a:off x="0" y="2099779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05E27-B4CA-4CFD-BC69-779C0C756769}">
      <dsp:nvSpPr>
        <dsp:cNvPr id="0" name=""/>
        <dsp:cNvSpPr/>
      </dsp:nvSpPr>
      <dsp:spPr>
        <a:xfrm>
          <a:off x="507973" y="2477610"/>
          <a:ext cx="923587" cy="9235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11D90-A824-43D3-BC71-C6F085DAE41A}">
      <dsp:nvSpPr>
        <dsp:cNvPr id="0" name=""/>
        <dsp:cNvSpPr/>
      </dsp:nvSpPr>
      <dsp:spPr>
        <a:xfrm>
          <a:off x="1939533" y="2099779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Please contact me </a:t>
          </a:r>
        </a:p>
      </dsp:txBody>
      <dsp:txXfrm>
        <a:off x="1939533" y="2099779"/>
        <a:ext cx="2786667" cy="1679249"/>
      </dsp:txXfrm>
    </dsp:sp>
    <dsp:sp modelId="{D0CC5D3C-0032-4C00-B089-F73F2909CB07}">
      <dsp:nvSpPr>
        <dsp:cNvPr id="0" name=""/>
        <dsp:cNvSpPr/>
      </dsp:nvSpPr>
      <dsp:spPr>
        <a:xfrm>
          <a:off x="0" y="4198841"/>
          <a:ext cx="4726201" cy="16792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6581D-AEEA-48A1-BD58-21ADCDE47259}">
      <dsp:nvSpPr>
        <dsp:cNvPr id="0" name=""/>
        <dsp:cNvSpPr/>
      </dsp:nvSpPr>
      <dsp:spPr>
        <a:xfrm>
          <a:off x="507973" y="4576672"/>
          <a:ext cx="923587" cy="9235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917B9-987D-402C-A4EF-FD1642B29B81}">
      <dsp:nvSpPr>
        <dsp:cNvPr id="0" name=""/>
        <dsp:cNvSpPr/>
      </dsp:nvSpPr>
      <dsp:spPr>
        <a:xfrm>
          <a:off x="1939533" y="4198841"/>
          <a:ext cx="2786667" cy="16792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721" tIns="177721" rIns="177721" bIns="17772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Nicola.christie@ucl.ac.uk</a:t>
          </a:r>
        </a:p>
      </dsp:txBody>
      <dsp:txXfrm>
        <a:off x="1939533" y="4198841"/>
        <a:ext cx="2786667" cy="1679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11E8F-7083-4431-8BD5-6E28C7187BC3}" type="datetimeFigureOut">
              <a:rPr lang="en-GB" smtClean="0"/>
              <a:t>15/09/2025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C95700-BAB5-4648-A576-8E3E0BA1474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473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68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651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96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219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133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401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17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760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305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39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3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jth.2025.10200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view?r=eyJrIjoiMDM2OWYyYzgtMzM1Ny00NGFmLThlY2EtM2NmZWVhZTZmYjFkIiwidCI6IjFmYmQ2NWJmLTVkZWYtNGVlYS1hNjkyLWEwODljMjU1MzQ2YiIsImMiOjh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24CFC7-89BE-8620-46AC-CF910947D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1808" r="1" b="17474"/>
          <a:stretch>
            <a:fillRect/>
          </a:stretch>
        </p:blipFill>
        <p:spPr>
          <a:xfrm>
            <a:off x="469942" y="317578"/>
            <a:ext cx="8138333" cy="3508437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23184F-1C20-0E8A-5D74-9F0C9E1B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4018137"/>
            <a:ext cx="3426795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300" dirty="0">
                <a:solidFill>
                  <a:schemeClr val="bg1"/>
                </a:solidFill>
              </a:rPr>
              <a:t>Systemic inequalities in road safety outcomes across high income countries and lessons from intervention approaches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24D0A5-CE64-0BCB-7DF6-FB0CFFAADE3B}"/>
              </a:ext>
            </a:extLst>
          </p:cNvPr>
          <p:cNvSpPr txBox="1"/>
          <p:nvPr/>
        </p:nvSpPr>
        <p:spPr>
          <a:xfrm>
            <a:off x="4114560" y="4018143"/>
            <a:ext cx="4255578" cy="21295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Nicola Christie 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Professor of Transport Safety</a:t>
            </a:r>
          </a:p>
          <a:p>
            <a:pPr indent="-228600" defTabSz="9144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 UCL</a:t>
            </a:r>
          </a:p>
        </p:txBody>
      </p:sp>
    </p:spTree>
    <p:extLst>
      <p:ext uri="{BB962C8B-B14F-4D97-AF65-F5344CB8AC3E}">
        <p14:creationId xmlns:p14="http://schemas.microsoft.com/office/powerpoint/2010/main" val="1657984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504F93FB-DC1E-649C-7F75-76EAC75F7E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15055"/>
          <a:stretch>
            <a:fillRect/>
          </a:stretch>
        </p:blipFill>
        <p:spPr>
          <a:xfrm>
            <a:off x="469942" y="317578"/>
            <a:ext cx="8138333" cy="3508437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4018137"/>
            <a:ext cx="3426795" cy="2129586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GB" sz="4200">
                <a:solidFill>
                  <a:schemeClr val="bg1"/>
                </a:solidFill>
              </a:rPr>
              <a:t>Young Road Users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559" y="4018143"/>
            <a:ext cx="4757783" cy="2129599"/>
          </a:xfrm>
          <a:noFill/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Deprivation increases risk, especially for young pedestrians and cyclists, even after adjusting for exposure.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UK data shows rising  rates in deprived areas; children in these areas face double the death rate.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</a:rPr>
              <a:t>Studies in Canada and New Zealand confirm similar patterns.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D52022B-3BF7-70AA-5DE1-88150049E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4428000"/>
            <a:ext cx="8238904" cy="1400400"/>
          </a:xfrm>
        </p:spPr>
        <p:txBody>
          <a:bodyPr vert="horz" wrap="square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Poverty does not cause collisions exposure to road traffic does </a:t>
            </a:r>
            <a:br>
              <a:rPr lang="en-US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3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360520-BBBA-1AD2-CDE8-04FBB42F66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" b="21669"/>
          <a:stretch>
            <a:fillRect/>
          </a:stretch>
        </p:blipFill>
        <p:spPr>
          <a:xfrm>
            <a:off x="4" y="-1"/>
            <a:ext cx="4500562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AE0C09-C76D-6B5B-C106-6D1724FE35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62" r="2" b="1673"/>
          <a:stretch>
            <a:fillRect/>
          </a:stretch>
        </p:blipFill>
        <p:spPr>
          <a:xfrm>
            <a:off x="4643433" y="-1"/>
            <a:ext cx="4500563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9144000" cy="757168"/>
            <a:chOff x="0" y="2959818"/>
            <a:chExt cx="12192000" cy="757168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65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B35F886-1102-4486-830A-34F41439CE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DEFD1BC-7AD4-41EC-8E11-4E5E8AC54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B0E5C8B-3874-4B3C-BAD4-9EFE85FEAC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7DA6224-9378-452F-A53A-DD0BF1972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DE869DF-C006-49F7-B9FF-0317F64E9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D200C16-6204-4580-AB37-7E94176D04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0DE7603-6DD0-4DB6-88FC-5402B9D4A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0876267-785B-5806-6058-B6D42891C2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322" r="4226" b="3"/>
          <a:stretch>
            <a:fillRect/>
          </a:stretch>
        </p:blipFill>
        <p:spPr>
          <a:xfrm>
            <a:off x="452628" y="417317"/>
            <a:ext cx="2662247" cy="315783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975C268C-D419-4123-9FAD-0E2B7F9EE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638515"/>
            <a:ext cx="304800" cy="322326"/>
            <a:chOff x="215328" y="-46937"/>
            <a:chExt cx="304800" cy="277384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7E309C-A3BD-432E-8CB5-F0B6425281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2F1F621C-4533-4835-ADE2-372F2763A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EFC8245-5168-4DAF-930D-09A7BDDA6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192ED34-5046-4043-AEF8-2DF7C4806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8F1CD5-1C6E-7D63-B0FF-1CEF16EDA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8101" r="4723" b="2"/>
          <a:stretch>
            <a:fillRect/>
          </a:stretch>
        </p:blipFill>
        <p:spPr>
          <a:xfrm>
            <a:off x="3210336" y="406043"/>
            <a:ext cx="2662247" cy="3162873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64E3957-9610-9C53-EFCD-79E92DD7BC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128" r="10539" b="2"/>
          <a:stretch>
            <a:fillRect/>
          </a:stretch>
        </p:blipFill>
        <p:spPr>
          <a:xfrm>
            <a:off x="5961970" y="406043"/>
            <a:ext cx="2662247" cy="316287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71F4F5-193A-B35D-7A56-7DDB85FB5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4018137"/>
            <a:ext cx="3412998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Hazardous environments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790462-F9E0-E976-D36D-705F9AB13EAA}"/>
              </a:ext>
            </a:extLst>
          </p:cNvPr>
          <p:cNvSpPr txBox="1"/>
          <p:nvPr/>
        </p:nvSpPr>
        <p:spPr>
          <a:xfrm>
            <a:off x="4114560" y="4018143"/>
            <a:ext cx="4495999" cy="21295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Higher traffic flows and speeds,  complex road layouts in poor areas increase injury risk.</a:t>
            </a:r>
          </a:p>
          <a:p>
            <a:pPr marL="0"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1340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3C210E6-A35A-4F68-8D60-801A019C7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569563-1E47-2595-2777-77D1AFA464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7" r="6751" b="4"/>
          <a:stretch>
            <a:fillRect/>
          </a:stretch>
        </p:blipFill>
        <p:spPr>
          <a:xfrm>
            <a:off x="2352291" y="10"/>
            <a:ext cx="3734478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EB08C0-6D24-A274-500D-CAB1D920C6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" b="4719"/>
          <a:stretch>
            <a:fillRect/>
          </a:stretch>
        </p:blipFill>
        <p:spPr>
          <a:xfrm>
            <a:off x="5536267" y="3456433"/>
            <a:ext cx="3607733" cy="3401568"/>
          </a:xfrm>
          <a:custGeom>
            <a:avLst/>
            <a:gdLst/>
            <a:ahLst/>
            <a:cxnLst/>
            <a:rect l="l" t="t" r="r" b="b"/>
            <a:pathLst>
              <a:path w="4810310" h="3401568">
                <a:moveTo>
                  <a:pt x="781270" y="0"/>
                </a:moveTo>
                <a:lnTo>
                  <a:pt x="4810310" y="0"/>
                </a:lnTo>
                <a:lnTo>
                  <a:pt x="4810310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862E44-AFD3-B01B-5ADF-CE949C185E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1808"/>
          <a:stretch>
            <a:fillRect/>
          </a:stretch>
        </p:blipFill>
        <p:spPr>
          <a:xfrm>
            <a:off x="2392071" y="3456432"/>
            <a:ext cx="369410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71" name="Freeform: Shape 70">
            <a:extLst>
              <a:ext uri="{FF2B5EF4-FFF2-40B4-BE49-F238E27FC236}">
                <a16:creationId xmlns:a16="http://schemas.microsoft.com/office/drawing/2014/main" id="{AC0D06B0-F19C-459E-B221-A34B506FB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9361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2" name="Freeform: Shape 71">
            <a:extLst>
              <a:ext uri="{FF2B5EF4-FFF2-40B4-BE49-F238E27FC236}">
                <a16:creationId xmlns:a16="http://schemas.microsoft.com/office/drawing/2014/main" id="{345B26DA-1C6B-4C66-81C9-9C1877FC2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2502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F1364C-496A-9691-B977-D193491CA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042" y="685800"/>
            <a:ext cx="2105406" cy="1325563"/>
          </a:xfrm>
        </p:spPr>
        <p:txBody>
          <a:bodyPr>
            <a:normAutofit/>
          </a:bodyPr>
          <a:lstStyle/>
          <a:p>
            <a:r>
              <a:rPr lang="en-US" sz="2400" dirty="0"/>
              <a:t>The road is used for play and recreation</a:t>
            </a:r>
            <a:endParaRPr lang="en-GB" sz="2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5840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089941"/>
            <a:ext cx="21259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38D72-D3AB-590A-0C41-7AC939E9A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42" y="2258568"/>
            <a:ext cx="2105406" cy="3922776"/>
          </a:xfrm>
        </p:spPr>
        <p:txBody>
          <a:bodyPr>
            <a:normAutofit/>
          </a:bodyPr>
          <a:lstStyle/>
          <a:p>
            <a:r>
              <a:rPr lang="en-GB" dirty="0"/>
              <a:t>E.g. children may play in the street because they live in overcrowded housing and there is no safe place to play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FC53E8-F7F3-DA6D-F791-C57820CEB9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275" r="-3" b="4911"/>
          <a:stretch>
            <a:fillRect/>
          </a:stretch>
        </p:blipFill>
        <p:spPr>
          <a:xfrm>
            <a:off x="5553279" y="10"/>
            <a:ext cx="3590721" cy="3401558"/>
          </a:xfrm>
          <a:custGeom>
            <a:avLst/>
            <a:gdLst/>
            <a:ahLst/>
            <a:cxnLst/>
            <a:rect l="l" t="t" r="r" b="b"/>
            <a:pathLst>
              <a:path w="4787628" h="3401568">
                <a:moveTo>
                  <a:pt x="0" y="0"/>
                </a:moveTo>
                <a:lnTo>
                  <a:pt x="4787628" y="0"/>
                </a:lnTo>
                <a:lnTo>
                  <a:pt x="4787628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7509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BE7346-4C57-43FB-5F30-036D981C0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75089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33DE8F-872D-8346-CD18-1344B3E43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329184"/>
            <a:ext cx="46811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700">
                <a:solidFill>
                  <a:srgbClr val="FFFFFF"/>
                </a:solidFill>
              </a:rPr>
              <a:t>Intervention approaches</a:t>
            </a:r>
          </a:p>
        </p:txBody>
      </p:sp>
      <p:sp>
        <p:nvSpPr>
          <p:cNvPr id="93" name="sketch line">
            <a:extLst>
              <a:ext uri="{FF2B5EF4-FFF2-40B4-BE49-F238E27FC236}">
                <a16:creationId xmlns:a16="http://schemas.microsoft.com/office/drawing/2014/main" id="{62677C27-4325-4BE2-B2C9-B721DA9E3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106" y="2362200"/>
            <a:ext cx="3042412" cy="18288"/>
          </a:xfrm>
          <a:custGeom>
            <a:avLst/>
            <a:gdLst>
              <a:gd name="connsiteX0" fmla="*/ 0 w 3042412"/>
              <a:gd name="connsiteY0" fmla="*/ 0 h 18288"/>
              <a:gd name="connsiteX1" fmla="*/ 608482 w 3042412"/>
              <a:gd name="connsiteY1" fmla="*/ 0 h 18288"/>
              <a:gd name="connsiteX2" fmla="*/ 1216965 w 3042412"/>
              <a:gd name="connsiteY2" fmla="*/ 0 h 18288"/>
              <a:gd name="connsiteX3" fmla="*/ 1825447 w 3042412"/>
              <a:gd name="connsiteY3" fmla="*/ 0 h 18288"/>
              <a:gd name="connsiteX4" fmla="*/ 2373081 w 3042412"/>
              <a:gd name="connsiteY4" fmla="*/ 0 h 18288"/>
              <a:gd name="connsiteX5" fmla="*/ 3042412 w 3042412"/>
              <a:gd name="connsiteY5" fmla="*/ 0 h 18288"/>
              <a:gd name="connsiteX6" fmla="*/ 3042412 w 3042412"/>
              <a:gd name="connsiteY6" fmla="*/ 18288 h 18288"/>
              <a:gd name="connsiteX7" fmla="*/ 2494778 w 3042412"/>
              <a:gd name="connsiteY7" fmla="*/ 18288 h 18288"/>
              <a:gd name="connsiteX8" fmla="*/ 1977568 w 3042412"/>
              <a:gd name="connsiteY8" fmla="*/ 18288 h 18288"/>
              <a:gd name="connsiteX9" fmla="*/ 1369085 w 3042412"/>
              <a:gd name="connsiteY9" fmla="*/ 18288 h 18288"/>
              <a:gd name="connsiteX10" fmla="*/ 821451 w 3042412"/>
              <a:gd name="connsiteY10" fmla="*/ 18288 h 18288"/>
              <a:gd name="connsiteX11" fmla="*/ 0 w 3042412"/>
              <a:gd name="connsiteY11" fmla="*/ 18288 h 18288"/>
              <a:gd name="connsiteX12" fmla="*/ 0 w 304241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42412" h="18288" fill="none" extrusionOk="0">
                <a:moveTo>
                  <a:pt x="0" y="0"/>
                </a:moveTo>
                <a:cubicBezTo>
                  <a:pt x="247021" y="406"/>
                  <a:pt x="311375" y="-28103"/>
                  <a:pt x="608482" y="0"/>
                </a:cubicBezTo>
                <a:cubicBezTo>
                  <a:pt x="905589" y="28103"/>
                  <a:pt x="941513" y="26984"/>
                  <a:pt x="1216965" y="0"/>
                </a:cubicBezTo>
                <a:cubicBezTo>
                  <a:pt x="1492417" y="-26984"/>
                  <a:pt x="1661512" y="20769"/>
                  <a:pt x="1825447" y="0"/>
                </a:cubicBezTo>
                <a:cubicBezTo>
                  <a:pt x="1989382" y="-20769"/>
                  <a:pt x="2140981" y="8352"/>
                  <a:pt x="2373081" y="0"/>
                </a:cubicBezTo>
                <a:cubicBezTo>
                  <a:pt x="2605181" y="-8352"/>
                  <a:pt x="2830372" y="-14633"/>
                  <a:pt x="3042412" y="0"/>
                </a:cubicBezTo>
                <a:cubicBezTo>
                  <a:pt x="3042854" y="4516"/>
                  <a:pt x="3041585" y="12266"/>
                  <a:pt x="3042412" y="18288"/>
                </a:cubicBezTo>
                <a:cubicBezTo>
                  <a:pt x="2922119" y="39475"/>
                  <a:pt x="2679586" y="-798"/>
                  <a:pt x="2494778" y="18288"/>
                </a:cubicBezTo>
                <a:cubicBezTo>
                  <a:pt x="2309970" y="37374"/>
                  <a:pt x="2104493" y="36554"/>
                  <a:pt x="1977568" y="18288"/>
                </a:cubicBezTo>
                <a:cubicBezTo>
                  <a:pt x="1850643" y="23"/>
                  <a:pt x="1545734" y="34278"/>
                  <a:pt x="1369085" y="18288"/>
                </a:cubicBezTo>
                <a:cubicBezTo>
                  <a:pt x="1192436" y="2298"/>
                  <a:pt x="1048764" y="-2260"/>
                  <a:pt x="821451" y="18288"/>
                </a:cubicBezTo>
                <a:cubicBezTo>
                  <a:pt x="594138" y="38836"/>
                  <a:pt x="213550" y="54130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042412" h="18288" stroke="0" extrusionOk="0">
                <a:moveTo>
                  <a:pt x="0" y="0"/>
                </a:moveTo>
                <a:cubicBezTo>
                  <a:pt x="254249" y="43"/>
                  <a:pt x="299528" y="-14916"/>
                  <a:pt x="547634" y="0"/>
                </a:cubicBezTo>
                <a:cubicBezTo>
                  <a:pt x="795740" y="14916"/>
                  <a:pt x="855495" y="-10692"/>
                  <a:pt x="1064844" y="0"/>
                </a:cubicBezTo>
                <a:cubicBezTo>
                  <a:pt x="1274193" y="10692"/>
                  <a:pt x="1405125" y="19931"/>
                  <a:pt x="1612478" y="0"/>
                </a:cubicBezTo>
                <a:cubicBezTo>
                  <a:pt x="1819831" y="-19931"/>
                  <a:pt x="1987615" y="-25056"/>
                  <a:pt x="2220961" y="0"/>
                </a:cubicBezTo>
                <a:cubicBezTo>
                  <a:pt x="2454307" y="25056"/>
                  <a:pt x="2867952" y="-30598"/>
                  <a:pt x="3042412" y="0"/>
                </a:cubicBezTo>
                <a:cubicBezTo>
                  <a:pt x="3042989" y="4624"/>
                  <a:pt x="3043231" y="11191"/>
                  <a:pt x="3042412" y="18288"/>
                </a:cubicBezTo>
                <a:cubicBezTo>
                  <a:pt x="2909174" y="44498"/>
                  <a:pt x="2715419" y="-8999"/>
                  <a:pt x="2433930" y="18288"/>
                </a:cubicBezTo>
                <a:cubicBezTo>
                  <a:pt x="2152441" y="45575"/>
                  <a:pt x="1986593" y="28277"/>
                  <a:pt x="1764599" y="18288"/>
                </a:cubicBezTo>
                <a:cubicBezTo>
                  <a:pt x="1542605" y="8299"/>
                  <a:pt x="1467397" y="18704"/>
                  <a:pt x="1247389" y="18288"/>
                </a:cubicBezTo>
                <a:cubicBezTo>
                  <a:pt x="1027381" y="17873"/>
                  <a:pt x="870240" y="28275"/>
                  <a:pt x="578058" y="18288"/>
                </a:cubicBezTo>
                <a:cubicBezTo>
                  <a:pt x="285876" y="8301"/>
                  <a:pt x="157187" y="20360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434924-2391-4945-C3E9-02CF8BEC94DE}"/>
              </a:ext>
            </a:extLst>
          </p:cNvPr>
          <p:cNvSpPr txBox="1"/>
          <p:nvPr/>
        </p:nvSpPr>
        <p:spPr>
          <a:xfrm>
            <a:off x="480060" y="2706624"/>
            <a:ext cx="4681176" cy="3483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-228600" defTabSz="914400" fontAlgn="auto">
              <a:lnSpc>
                <a:spcPct val="9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G</a:t>
            </a:r>
            <a:r>
              <a:rPr kumimoji="0" lang="en-US" sz="2400" b="0" i="0" u="none" strike="noStrike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ood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evidence that area-based engineering approaches that restrict speed an</a:t>
            </a:r>
            <a:r>
              <a:rPr lang="en-US" sz="2400" dirty="0">
                <a:solidFill>
                  <a:srgbClr val="FFFFFF"/>
                </a:solidFill>
              </a:rPr>
              <a:t>d </a:t>
            </a:r>
            <a:r>
              <a:rPr kumimoji="0" lang="en-US" sz="2400" b="0" i="0" u="none" strike="noStrike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flow of traffic  have reduced inequalities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33365A-E58C-5CF8-9B3A-FF741C607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728" y="105494"/>
            <a:ext cx="2917398" cy="36371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A7AC7F-1CE7-35AC-EFE1-0F024AB07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5727" y="3667277"/>
            <a:ext cx="3130049" cy="291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031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8721"/>
            <a:ext cx="3530753" cy="1225650"/>
          </a:xfrm>
        </p:spPr>
        <p:txBody>
          <a:bodyPr anchor="b">
            <a:normAutofit/>
          </a:bodyPr>
          <a:lstStyle/>
          <a:p>
            <a:r>
              <a:rPr lang="en-GB" sz="3300">
                <a:solidFill>
                  <a:schemeClr val="bg1"/>
                </a:solidFill>
              </a:rPr>
              <a:t>Child Pedestrian Training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3904" y="1749756"/>
            <a:ext cx="35387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6" y="1832381"/>
            <a:ext cx="3634746" cy="4500087"/>
          </a:xfrm>
        </p:spPr>
        <p:txBody>
          <a:bodyPr>
            <a:normAutofit/>
          </a:bodyPr>
          <a:lstStyle/>
          <a:p>
            <a:endParaRPr lang="en-GB" sz="17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Randomized controlled trial of </a:t>
            </a:r>
            <a:r>
              <a:rPr lang="en-GB" sz="2000" dirty="0" err="1">
                <a:solidFill>
                  <a:schemeClr val="bg1"/>
                </a:solidFill>
              </a:rPr>
              <a:t>Kerbcraft</a:t>
            </a:r>
            <a:r>
              <a:rPr lang="en-GB" sz="2000" dirty="0">
                <a:solidFill>
                  <a:schemeClr val="bg1"/>
                </a:solidFill>
              </a:rPr>
              <a:t> pedestrian training programme showed  improved children’s road-crossing skills in deprived areas among the intervention group</a:t>
            </a:r>
          </a:p>
          <a:p>
            <a:r>
              <a:rPr lang="en-GB" sz="2000" dirty="0">
                <a:solidFill>
                  <a:schemeClr val="bg1"/>
                </a:solidFill>
              </a:rPr>
              <a:t>Success depended on school support and skilled coordinators.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5520" y="5707672"/>
            <a:ext cx="353549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8881208-2EC9-344C-CEBA-AD46EAAD2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89" y="414879"/>
            <a:ext cx="4249911" cy="60282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0152BE-F1A9-5897-D96C-86340F6E5E67}"/>
              </a:ext>
            </a:extLst>
          </p:cNvPr>
          <p:cNvSpPr txBox="1"/>
          <p:nvPr/>
        </p:nvSpPr>
        <p:spPr>
          <a:xfrm>
            <a:off x="563526" y="5790297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/>
              <a:t>https://www.roadsafetywales.org.uk/media/1048/kerbcraft20manualfinallores.pdf</a:t>
            </a:r>
          </a:p>
        </p:txBody>
      </p:sp>
    </p:spTree>
    <p:extLst>
      <p:ext uri="{BB962C8B-B14F-4D97-AF65-F5344CB8AC3E}">
        <p14:creationId xmlns:p14="http://schemas.microsoft.com/office/powerpoint/2010/main" val="3331396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r>
              <a:rPr lang="en-GB" sz="4500"/>
              <a:t>Parent Education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EADC16-5E8E-D6C2-FD91-A7AD073920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3640671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9177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00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BE0D975-7725-493F-8862-ED40C46BE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83F0D96-8CD4-4CDE-B0CC-657797260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924C51D7-954A-4143-B39C-4752FA3B6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491EF17-1635-4AEB-AC11-07BA2A119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32F202BA-4686-4BC5-8CA5-60010A0FC9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53C14B0-1161-49D1-9AAC-B4BAD7436F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C8E96422-DF7F-4DB7-9786-EABEBF8BC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FD81340-1480-524F-1572-8D35E6F1E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34" y="338510"/>
            <a:ext cx="3612239" cy="3492497"/>
          </a:xfrm>
          <a:prstGeom prst="rect">
            <a:avLst/>
          </a:prstGeom>
        </p:spPr>
      </p:pic>
      <p:sp>
        <p:nvSpPr>
          <p:cNvPr id="119" name="Rectangle 118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DD096D2-E2EC-615C-C151-73D263240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33" y="338510"/>
            <a:ext cx="3998173" cy="3418437"/>
          </a:xfrm>
          <a:prstGeom prst="rect">
            <a:avLst/>
          </a:prstGeom>
        </p:spPr>
      </p:pic>
      <p:sp>
        <p:nvSpPr>
          <p:cNvPr id="127" name="Rectangle 126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7FFBA8F-6964-8FAA-EF89-184DA4689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4018137"/>
            <a:ext cx="3488307" cy="2129586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200">
                <a:solidFill>
                  <a:schemeClr val="bg1"/>
                </a:solidFill>
              </a:rPr>
              <a:t>Unlicensed and uninsured drivers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D7E237-14F2-4E19-A15F-C298318ED01E}"/>
              </a:ext>
            </a:extLst>
          </p:cNvPr>
          <p:cNvSpPr txBox="1"/>
          <p:nvPr/>
        </p:nvSpPr>
        <p:spPr>
          <a:xfrm>
            <a:off x="4114560" y="4018143"/>
            <a:ext cx="4495999" cy="2129599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Unlicensed driver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Twice legal limit of cannabis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Speeding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Drove the wrong way around a roundabout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Went through red lights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Driving around 50 mph went he hit the child</a:t>
            </a:r>
          </a:p>
        </p:txBody>
      </p:sp>
    </p:spTree>
    <p:extLst>
      <p:ext uri="{BB962C8B-B14F-4D97-AF65-F5344CB8AC3E}">
        <p14:creationId xmlns:p14="http://schemas.microsoft.com/office/powerpoint/2010/main" val="2885426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B45835-3DB7-4D95-9290-E7C2C3AD1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A86C3D-5E02-4EC9-A07B-6786E96EC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A1BCCA4-FEFE-4004-9DD5-96DC53BFBF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9025533-FEDC-498B-B634-AACB9C542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CB9B21-6FC4-4E75-9B78-CBF71076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5F2E95-7169-4456-9FD1-FD404A2B1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C39C303-7680-46A4-83C1-D77C74DEA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4018137"/>
            <a:ext cx="3412998" cy="2129586"/>
          </a:xfrm>
          <a:noFill/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3600">
                <a:solidFill>
                  <a:schemeClr val="bg1"/>
                </a:solidFill>
              </a:rPr>
              <a:t>Illegal &amp; Antisocial Driving and vehicle 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70968-D1E4-6C99-8148-582B04AB83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516" r="516" b="-1"/>
          <a:stretch>
            <a:fillRect/>
          </a:stretch>
        </p:blipFill>
        <p:spPr>
          <a:xfrm>
            <a:off x="469944" y="344770"/>
            <a:ext cx="3430053" cy="349037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D617FFB-C4FD-778D-648C-C5463AD873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224" r="4045" b="-2"/>
          <a:stretch>
            <a:fillRect/>
          </a:stretch>
        </p:blipFill>
        <p:spPr>
          <a:xfrm>
            <a:off x="4102537" y="341641"/>
            <a:ext cx="4494227" cy="349037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560" y="4018143"/>
            <a:ext cx="4495999" cy="2129599"/>
          </a:xfrm>
          <a:noFill/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endParaRPr lang="en-GB" sz="16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</a:rPr>
              <a:t>Deprived areas see more unlicensed, uninsured, and intoxicated drivers.</a:t>
            </a:r>
          </a:p>
          <a:p>
            <a:pPr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</a:rPr>
              <a:t>Risky driving behaviours are more common among young people in these areas.</a:t>
            </a:r>
          </a:p>
          <a:p>
            <a:pPr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</a:rPr>
              <a:t>Strong link with crime levels in deprived neighbourhoods</a:t>
            </a:r>
          </a:p>
          <a:p>
            <a:pPr>
              <a:lnSpc>
                <a:spcPct val="90000"/>
              </a:lnSpc>
            </a:pPr>
            <a:r>
              <a:rPr lang="en-GB" sz="1600">
                <a:solidFill>
                  <a:schemeClr val="bg1"/>
                </a:solidFill>
              </a:rPr>
              <a:t>Lack of seat belt wearing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F342378-70EF-70BB-E390-4E336690967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093"/>
          <a:stretch>
            <a:fillRect/>
          </a:stretch>
        </p:blipFill>
        <p:spPr>
          <a:xfrm>
            <a:off x="469942" y="317578"/>
            <a:ext cx="8138333" cy="3508437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Rectangle 86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A2A2C8-2E8C-275B-F859-F84E3B0D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4018137"/>
            <a:ext cx="3426795" cy="2129586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GB" sz="4200">
                <a:solidFill>
                  <a:schemeClr val="bg1"/>
                </a:solidFill>
              </a:rPr>
              <a:t>What’s the intervention approach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A9DE9-6515-FBCB-CA96-AC86EAF96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560" y="4018143"/>
            <a:ext cx="4255578" cy="2129599"/>
          </a:xfrm>
          <a:noFill/>
        </p:spPr>
        <p:txBody>
          <a:bodyPr anchor="t">
            <a:normAutofit fontScale="92500" lnSpcReduction="20000"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No evidence for interventions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Understand the barriers and facilitators to legal driving?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Enforce – more traffic police?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Seize vehicle?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Educate?</a:t>
            </a:r>
          </a:p>
          <a:p>
            <a:pPr lvl="1"/>
            <a:r>
              <a:rPr lang="en-GB" sz="2000" dirty="0">
                <a:solidFill>
                  <a:schemeClr val="bg1"/>
                </a:solidFill>
              </a:rPr>
              <a:t>Subsidise learning to drive?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63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183D853-684A-3258-8A20-56419F87CB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649" r="1" b="14712"/>
          <a:stretch>
            <a:fillRect/>
          </a:stretch>
        </p:blipFill>
        <p:spPr>
          <a:xfrm>
            <a:off x="469942" y="317578"/>
            <a:ext cx="8138333" cy="3508437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A1EC4B0-D5C2-2B3A-A9D0-9EB6E7BC9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4018137"/>
            <a:ext cx="3426795" cy="2129586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US" sz="4200" dirty="0">
                <a:solidFill>
                  <a:schemeClr val="bg1"/>
                </a:solidFill>
              </a:rPr>
              <a:t>What we did</a:t>
            </a:r>
            <a:endParaRPr lang="en-GB" sz="4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B7F94-FF4A-7F95-1657-D924AA911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37" y="4018143"/>
            <a:ext cx="5454965" cy="2129599"/>
          </a:xfrm>
          <a:noFill/>
        </p:spPr>
        <p:txBody>
          <a:bodyPr anchor="t"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Narrative review</a:t>
            </a:r>
          </a:p>
          <a:p>
            <a:r>
              <a:rPr lang="en-GB" sz="2000" dirty="0">
                <a:solidFill>
                  <a:schemeClr val="bg1"/>
                </a:solidFill>
              </a:rPr>
              <a:t>Literature searches, over the last 15 years</a:t>
            </a:r>
          </a:p>
          <a:p>
            <a:r>
              <a:rPr lang="en-GB" sz="2000" dirty="0">
                <a:solidFill>
                  <a:schemeClr val="bg1"/>
                </a:solidFill>
              </a:rPr>
              <a:t> Reviewed 42 sources after applying exclusion criteria.</a:t>
            </a:r>
          </a:p>
          <a:p>
            <a:r>
              <a:rPr lang="en-GB" sz="2000" dirty="0">
                <a:solidFill>
                  <a:schemeClr val="bg1"/>
                </a:solidFill>
              </a:rPr>
              <a:t>Strategic review to understand what we know and where the gaps are</a:t>
            </a:r>
          </a:p>
          <a:p>
            <a:r>
              <a:rPr lang="en-GB" sz="2000" dirty="0">
                <a:solidFill>
                  <a:schemeClr val="bg1"/>
                </a:solidFill>
                <a:hlinkClick r:id="rId3"/>
              </a:rPr>
              <a:t>https://doi.org/10.1016/j.jth.2025.102006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861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C4879EFC-8E62-4E00-973C-C45EE9EC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4B3CB-FCAA-A024-3628-634A8A5C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457200"/>
            <a:ext cx="818223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4400"/>
              <a:t>Address barriers to licensing and insuring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B0FDC1-9FE1-4F47-E5A2-FFB421E26CB9}"/>
              </a:ext>
            </a:extLst>
          </p:cNvPr>
          <p:cNvSpPr txBox="1"/>
          <p:nvPr/>
        </p:nvSpPr>
        <p:spPr>
          <a:xfrm>
            <a:off x="479160" y="1922561"/>
            <a:ext cx="8182233" cy="552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/>
              <a:t>Cost may be a barrier to legitimate driving  </a:t>
            </a:r>
          </a:p>
        </p:txBody>
      </p:sp>
      <p:sp>
        <p:nvSpPr>
          <p:cNvPr id="47" name="sketch line">
            <a:extLst>
              <a:ext uri="{FF2B5EF4-FFF2-40B4-BE49-F238E27FC236}">
                <a16:creationId xmlns:a16="http://schemas.microsoft.com/office/drawing/2014/main" id="{D6A9C53F-5F90-40A5-8C85-5412D39C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7560" y="1850683"/>
            <a:ext cx="2468880" cy="18288"/>
          </a:xfrm>
          <a:custGeom>
            <a:avLst/>
            <a:gdLst>
              <a:gd name="connsiteX0" fmla="*/ 0 w 2468880"/>
              <a:gd name="connsiteY0" fmla="*/ 0 h 18288"/>
              <a:gd name="connsiteX1" fmla="*/ 592531 w 2468880"/>
              <a:gd name="connsiteY1" fmla="*/ 0 h 18288"/>
              <a:gd name="connsiteX2" fmla="*/ 1160374 w 2468880"/>
              <a:gd name="connsiteY2" fmla="*/ 0 h 18288"/>
              <a:gd name="connsiteX3" fmla="*/ 1728216 w 2468880"/>
              <a:gd name="connsiteY3" fmla="*/ 0 h 18288"/>
              <a:gd name="connsiteX4" fmla="*/ 2468880 w 2468880"/>
              <a:gd name="connsiteY4" fmla="*/ 0 h 18288"/>
              <a:gd name="connsiteX5" fmla="*/ 2468880 w 2468880"/>
              <a:gd name="connsiteY5" fmla="*/ 18288 h 18288"/>
              <a:gd name="connsiteX6" fmla="*/ 1802282 w 2468880"/>
              <a:gd name="connsiteY6" fmla="*/ 18288 h 18288"/>
              <a:gd name="connsiteX7" fmla="*/ 1209751 w 2468880"/>
              <a:gd name="connsiteY7" fmla="*/ 18288 h 18288"/>
              <a:gd name="connsiteX8" fmla="*/ 641909 w 2468880"/>
              <a:gd name="connsiteY8" fmla="*/ 18288 h 18288"/>
              <a:gd name="connsiteX9" fmla="*/ 0 w 2468880"/>
              <a:gd name="connsiteY9" fmla="*/ 18288 h 18288"/>
              <a:gd name="connsiteX10" fmla="*/ 0 w 246888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68880" h="18288" fill="none" extrusionOk="0">
                <a:moveTo>
                  <a:pt x="0" y="0"/>
                </a:moveTo>
                <a:cubicBezTo>
                  <a:pt x="171523" y="-1510"/>
                  <a:pt x="416079" y="20036"/>
                  <a:pt x="592531" y="0"/>
                </a:cubicBezTo>
                <a:cubicBezTo>
                  <a:pt x="768983" y="-20036"/>
                  <a:pt x="878305" y="13110"/>
                  <a:pt x="1160374" y="0"/>
                </a:cubicBezTo>
                <a:cubicBezTo>
                  <a:pt x="1442443" y="-13110"/>
                  <a:pt x="1612108" y="24695"/>
                  <a:pt x="1728216" y="0"/>
                </a:cubicBezTo>
                <a:cubicBezTo>
                  <a:pt x="1844324" y="-24695"/>
                  <a:pt x="2271040" y="20667"/>
                  <a:pt x="2468880" y="0"/>
                </a:cubicBezTo>
                <a:cubicBezTo>
                  <a:pt x="2468302" y="4771"/>
                  <a:pt x="2469633" y="12323"/>
                  <a:pt x="2468880" y="18288"/>
                </a:cubicBezTo>
                <a:cubicBezTo>
                  <a:pt x="2229297" y="-14659"/>
                  <a:pt x="2066775" y="30253"/>
                  <a:pt x="1802282" y="18288"/>
                </a:cubicBezTo>
                <a:cubicBezTo>
                  <a:pt x="1537789" y="6323"/>
                  <a:pt x="1379930" y="22266"/>
                  <a:pt x="1209751" y="18288"/>
                </a:cubicBezTo>
                <a:cubicBezTo>
                  <a:pt x="1039572" y="14310"/>
                  <a:pt x="837025" y="12850"/>
                  <a:pt x="641909" y="18288"/>
                </a:cubicBezTo>
                <a:cubicBezTo>
                  <a:pt x="446793" y="23726"/>
                  <a:pt x="170561" y="18472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468880" h="18288" stroke="0" extrusionOk="0">
                <a:moveTo>
                  <a:pt x="0" y="0"/>
                </a:moveTo>
                <a:cubicBezTo>
                  <a:pt x="190931" y="24910"/>
                  <a:pt x="333688" y="11559"/>
                  <a:pt x="567842" y="0"/>
                </a:cubicBezTo>
                <a:cubicBezTo>
                  <a:pt x="801996" y="-11559"/>
                  <a:pt x="939971" y="-5677"/>
                  <a:pt x="1234440" y="0"/>
                </a:cubicBezTo>
                <a:cubicBezTo>
                  <a:pt x="1528909" y="5677"/>
                  <a:pt x="1658539" y="5184"/>
                  <a:pt x="1777594" y="0"/>
                </a:cubicBezTo>
                <a:cubicBezTo>
                  <a:pt x="1896649" y="-5184"/>
                  <a:pt x="2186164" y="23915"/>
                  <a:pt x="2468880" y="0"/>
                </a:cubicBezTo>
                <a:cubicBezTo>
                  <a:pt x="2468266" y="8857"/>
                  <a:pt x="2469384" y="13619"/>
                  <a:pt x="2468880" y="18288"/>
                </a:cubicBezTo>
                <a:cubicBezTo>
                  <a:pt x="2271330" y="36599"/>
                  <a:pt x="2001027" y="31554"/>
                  <a:pt x="1876349" y="18288"/>
                </a:cubicBezTo>
                <a:cubicBezTo>
                  <a:pt x="1751671" y="5022"/>
                  <a:pt x="1364652" y="15063"/>
                  <a:pt x="1209751" y="18288"/>
                </a:cubicBezTo>
                <a:cubicBezTo>
                  <a:pt x="1054850" y="21513"/>
                  <a:pt x="748438" y="20074"/>
                  <a:pt x="617220" y="18288"/>
                </a:cubicBezTo>
                <a:cubicBezTo>
                  <a:pt x="486002" y="16502"/>
                  <a:pt x="237432" y="27200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C9F42F-02AC-7656-EF19-C3F82D3A2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2839105"/>
            <a:ext cx="4210812" cy="3212807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05E4C8-4D04-86D6-28CE-A55CD69DF8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448220"/>
              </p:ext>
            </p:extLst>
          </p:nvPr>
        </p:nvGraphicFramePr>
        <p:xfrm>
          <a:off x="4690872" y="2839105"/>
          <a:ext cx="4210813" cy="3212808"/>
        </p:xfrm>
        <a:graphic>
          <a:graphicData uri="http://schemas.openxmlformats.org/drawingml/2006/table">
            <a:tbl>
              <a:tblPr firstRow="1" firstCol="1" bandRow="1"/>
              <a:tblGrid>
                <a:gridCol w="2304878">
                  <a:extLst>
                    <a:ext uri="{9D8B030D-6E8A-4147-A177-3AD203B41FA5}">
                      <a16:colId xmlns:a16="http://schemas.microsoft.com/office/drawing/2014/main" val="3561670889"/>
                    </a:ext>
                  </a:extLst>
                </a:gridCol>
                <a:gridCol w="1905935">
                  <a:extLst>
                    <a:ext uri="{9D8B030D-6E8A-4147-A177-3AD203B41FA5}">
                      <a16:colId xmlns:a16="http://schemas.microsoft.com/office/drawing/2014/main" val="2620987568"/>
                    </a:ext>
                  </a:extLst>
                </a:gridCol>
              </a:tblGrid>
              <a:tr h="3715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Driving lessons </a:t>
                      </a:r>
                      <a:endParaRPr lang="en-GB" sz="13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1959" marR="8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£1575</a:t>
                      </a:r>
                      <a:endParaRPr lang="en-GB" sz="13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1959" marR="8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311348"/>
                  </a:ext>
                </a:extLst>
              </a:tr>
              <a:tr h="3715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Theory test </a:t>
                      </a:r>
                      <a:endParaRPr lang="en-GB" sz="13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1959" marR="8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£23</a:t>
                      </a:r>
                      <a:endParaRPr lang="en-GB" sz="13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1959" marR="8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3235625"/>
                  </a:ext>
                </a:extLst>
              </a:tr>
              <a:tr h="37154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Driving test </a:t>
                      </a:r>
                      <a:endParaRPr lang="en-GB" sz="13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1959" marR="8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£62</a:t>
                      </a:r>
                      <a:endParaRPr lang="en-GB" sz="13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1959" marR="8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101237"/>
                  </a:ext>
                </a:extLst>
              </a:tr>
              <a:tr h="6993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 20-year-old car average cost </a:t>
                      </a:r>
                      <a:endParaRPr lang="en-GB" sz="13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1959" marR="8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£1800</a:t>
                      </a:r>
                      <a:endParaRPr lang="en-GB" sz="13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1959" marR="8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1795"/>
                  </a:ext>
                </a:extLst>
              </a:tr>
              <a:tr h="6993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Insurance for new young driver </a:t>
                      </a:r>
                      <a:endParaRPr lang="en-GB" sz="13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1959" marR="8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£3000</a:t>
                      </a:r>
                      <a:endParaRPr lang="en-GB" sz="13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1959" marR="8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480337"/>
                  </a:ext>
                </a:extLst>
              </a:tr>
              <a:tr h="69938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kern="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cost</a:t>
                      </a:r>
                      <a:endParaRPr lang="en-GB" sz="13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1959" marR="8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GB" sz="22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£6,460 (~7500 euros)</a:t>
                      </a:r>
                      <a:endParaRPr lang="en-GB" sz="1300" kern="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81959" marR="819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4338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9550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51AD8B-4B11-61A3-FCF8-AA2692C018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000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7601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dirty="0"/>
              <a:t>Multifaceted, Multiagency Approaches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9A59A0-A8FC-1ED5-46C9-F655F648D0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762074"/>
              </p:ext>
            </p:extLst>
          </p:nvPr>
        </p:nvGraphicFramePr>
        <p:xfrm>
          <a:off x="382772" y="967564"/>
          <a:ext cx="8537945" cy="5784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D8197-2300-D075-DD87-739D2B81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strategic gaps in evidence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38E3390-DF69-ADBC-676F-8CACF6EE8E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7510191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7186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79AD1-8AA2-8BA6-D31D-9EEB21C77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500"/>
              <a:t>Gaps: Children as vulnerable road users </a:t>
            </a:r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BEE423D3-8DC4-8549-77B8-8965960C9A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190349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5602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erial view of the road">
            <a:extLst>
              <a:ext uri="{FF2B5EF4-FFF2-40B4-BE49-F238E27FC236}">
                <a16:creationId xmlns:a16="http://schemas.microsoft.com/office/drawing/2014/main" id="{1DC79242-B2E6-6551-80DF-6330C95262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664" r="11025"/>
          <a:stretch>
            <a:fillRect/>
          </a:stretch>
        </p:blipFill>
        <p:spPr>
          <a:xfrm>
            <a:off x="20" y="10"/>
            <a:ext cx="725221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79AD1-8AA2-8BA6-D31D-9EEB21C77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07" y="365125"/>
            <a:ext cx="2866642" cy="1899912"/>
          </a:xfrm>
        </p:spPr>
        <p:txBody>
          <a:bodyPr>
            <a:normAutofit/>
          </a:bodyPr>
          <a:lstStyle/>
          <a:p>
            <a:r>
              <a:rPr lang="en-GB" sz="3500"/>
              <a:t>Gaps: The built environment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D9DFA-87B6-6AC3-97F4-AD223F28E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707" y="2434201"/>
            <a:ext cx="2866642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How can we reduce the risks posed by:</a:t>
            </a:r>
          </a:p>
          <a:p>
            <a:r>
              <a:rPr lang="en-GB" sz="2000" dirty="0"/>
              <a:t>Arterial roads?</a:t>
            </a:r>
          </a:p>
          <a:p>
            <a:r>
              <a:rPr lang="en-GB" sz="2000" dirty="0"/>
              <a:t>Through traffic, and high junction density?</a:t>
            </a:r>
          </a:p>
          <a:p>
            <a:r>
              <a:rPr lang="en-GB" sz="2000" dirty="0"/>
              <a:t>Lack of safe places to play ?</a:t>
            </a:r>
          </a:p>
          <a:p>
            <a:r>
              <a:rPr lang="en-GB" sz="2000" dirty="0"/>
              <a:t>Lack of pedestrian and cycling infrastructure?</a:t>
            </a:r>
          </a:p>
          <a:p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815677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E462B8B2-2F83-12FE-18FD-986DD8BDD9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0999" b="-1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C79AD1-8AA2-8BA6-D31D-9EEB21C77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GB"/>
              <a:t>Gaps: Illegal and antisocial behaviours </a:t>
            </a:r>
            <a:br>
              <a:rPr lang="en-GB"/>
            </a:br>
            <a:endParaRPr lang="en-GB"/>
          </a:p>
        </p:txBody>
      </p:sp>
      <p:graphicFrame>
        <p:nvGraphicFramePr>
          <p:cNvPr id="35" name="Content Placeholder 2">
            <a:extLst>
              <a:ext uri="{FF2B5EF4-FFF2-40B4-BE49-F238E27FC236}">
                <a16:creationId xmlns:a16="http://schemas.microsoft.com/office/drawing/2014/main" id="{BBCE402E-281E-D95D-DBEE-A314D74675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2453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070726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Conclusions</a:t>
            </a:r>
          </a:p>
        </p:txBody>
      </p:sp>
      <p:grpSp>
        <p:nvGrpSpPr>
          <p:cNvPr id="24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2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3489605-6575-9C71-CD6B-4D9CC32618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432290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-221401"/>
            <a:ext cx="7879842" cy="1014984"/>
          </a:xfrm>
        </p:spPr>
        <p:txBody>
          <a:bodyPr anchor="b">
            <a:normAutofit/>
          </a:bodyPr>
          <a:lstStyle/>
          <a:p>
            <a:r>
              <a:rPr lang="en-GB" sz="4100" dirty="0"/>
              <a:t>Policy &amp; Practice Recommendations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29659CC4-9539-E01C-AE22-63C269DE5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431513"/>
              </p:ext>
            </p:extLst>
          </p:nvPr>
        </p:nvGraphicFramePr>
        <p:xfrm>
          <a:off x="628649" y="1073889"/>
          <a:ext cx="8121945" cy="552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EA923A4-8292-6BBE-C573-9DE64DB06A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48679"/>
          <a:stretch>
            <a:fillRect/>
          </a:stretch>
        </p:blipFill>
        <p:spPr>
          <a:xfrm>
            <a:off x="469942" y="317578"/>
            <a:ext cx="8138333" cy="350843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536210"/>
            <a:ext cx="304800" cy="322326"/>
            <a:chOff x="215328" y="-46937"/>
            <a:chExt cx="304800" cy="277384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7E8AB18-6F6B-D634-B00A-D1D79DD6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4018137"/>
            <a:ext cx="3426795" cy="2129586"/>
          </a:xfrm>
          <a:noFill/>
        </p:spPr>
        <p:txBody>
          <a:bodyPr anchor="t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</a:rPr>
              <a:t>New UCL project may answer some of these questions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F9B0C-6D7B-049D-5609-F1E945E0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568" y="3903133"/>
            <a:ext cx="5201635" cy="2129599"/>
          </a:xfrm>
          <a:noFill/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In depth ‘wider determinants’ analysis of all road fatalities involving people under 18 using National Child Mortality Database 2019-2024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Includes: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Multi agency review of each case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Police fatal file 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Post-mortem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Emergency services report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Social services report</a:t>
            </a:r>
          </a:p>
          <a:p>
            <a:pPr>
              <a:lnSpc>
                <a:spcPct val="90000"/>
              </a:lnSpc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 dirty="0">
                <a:solidFill>
                  <a:schemeClr val="bg1"/>
                </a:solidFill>
              </a:rPr>
              <a:t>https://www.ncmd.info/publications/report-child-accident-injury</a:t>
            </a:r>
            <a:r>
              <a:rPr lang="en-GB" sz="20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871234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541B88-1AE9-40C3-AFD5-967787C19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F17139-31EE-46AC-B04F-DBBD852DD6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6794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A75D63-1813-E4CE-6ED9-C9CD0277E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95697"/>
            <a:ext cx="2400300" cy="42381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3" name="Graphic 38">
            <a:extLst>
              <a:ext uri="{FF2B5EF4-FFF2-40B4-BE49-F238E27FC236}">
                <a16:creationId xmlns:a16="http://schemas.microsoft.com/office/drawing/2014/main" id="{7CF625D3-71A3-4F30-A096-8EF334E95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2912"/>
            <a:ext cx="1432689" cy="709660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6754E2F-F56E-4BA3-99DD-8EBF110E34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A69059-7C49-49C6-B071-F2A9B558E0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89D16701-DA76-4F72-BB63-E2C3FFBDF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CC28BE1-9DC6-43FE-9582-39F091098D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695" y="4752208"/>
            <a:ext cx="273765" cy="36502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1" name="Graphic 4">
            <a:extLst>
              <a:ext uri="{FF2B5EF4-FFF2-40B4-BE49-F238E27FC236}">
                <a16:creationId xmlns:a16="http://schemas.microsoft.com/office/drawing/2014/main" id="{AF9AF3F3-CE0C-4125-BDD7-346487FA0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82214" y="5539935"/>
            <a:ext cx="731374" cy="975171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31DFBFA-CF4D-4940-9086-26F83E5C6B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7854033-BD20-4C77-8C5B-048F4B3BD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C93AA74-BEB3-444F-835B-7AA6ECE61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00DF1C9-6952-4704-B8B3-95406E18E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34783FD-297C-40D2-964B-DBAE4DE28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E621623-0357-4FD5-A1AC-400501025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24F346E-10A0-458F-A9CA-8C0079472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937A2F7-01A9-47F3-BED6-B61D998408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B44DAF8-5073-441A-82E1-180385D3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2B0413D-0E36-4A90-8E6A-9EDC676A6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6059ECF-0D50-48AD-B67A-645EC29D3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394906F-6BF2-447E-9886-F12708E128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45EB96B-215A-4EBF-A594-2B08222339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487FAE-FEBD-C1DA-FBC1-FFB6A8CE0D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317455"/>
              </p:ext>
            </p:extLst>
          </p:nvPr>
        </p:nvGraphicFramePr>
        <p:xfrm>
          <a:off x="4113104" y="477540"/>
          <a:ext cx="4726201" cy="5878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64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CD429-0970-2ED2-F02E-5A169201C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59822"/>
            <a:ext cx="8458200" cy="5138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F31168-9C41-F3F1-C357-7750AAA36773}"/>
              </a:ext>
            </a:extLst>
          </p:cNvPr>
          <p:cNvSpPr txBox="1"/>
          <p:nvPr/>
        </p:nvSpPr>
        <p:spPr>
          <a:xfrm>
            <a:off x="630052" y="6104710"/>
            <a:ext cx="6709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Funded by the UK Road Safety Trust https://www.roadsafetytrust.org.uk/ 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97" y="-242259"/>
            <a:ext cx="3992787" cy="1642970"/>
          </a:xfrm>
        </p:spPr>
        <p:txBody>
          <a:bodyPr anchor="b">
            <a:normAutofit/>
          </a:bodyPr>
          <a:lstStyle/>
          <a:p>
            <a:r>
              <a:rPr lang="en-GB" sz="35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142" y="1512759"/>
            <a:ext cx="5039833" cy="3535083"/>
          </a:xfrm>
        </p:spPr>
        <p:txBody>
          <a:bodyPr anchor="t">
            <a:noAutofit/>
          </a:bodyPr>
          <a:lstStyle/>
          <a:p>
            <a:r>
              <a:rPr lang="en-GB" sz="2800" dirty="0"/>
              <a:t>Road safety outcomes show a clear socioeconomic gradient</a:t>
            </a:r>
          </a:p>
          <a:p>
            <a:r>
              <a:rPr lang="en-GB" sz="2800" dirty="0"/>
              <a:t>Inequalities stem from broader social and environmental factors </a:t>
            </a:r>
          </a:p>
          <a:p>
            <a:r>
              <a:rPr lang="en-GB" sz="2800" dirty="0"/>
              <a:t>A "wider determinants" approach addresses root causes through cross-sector collaboration.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5"/>
            <a:ext cx="306939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"/>
            <a:ext cx="306939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22"/>
            <a:ext cx="3051501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0"/>
            <a:ext cx="2708601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D74F46-301D-A2A9-6B43-A74D77A9D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837" y="2412740"/>
            <a:ext cx="3722330" cy="24567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90AB9F-2D1D-74BE-4664-989E9C36D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202" y="639520"/>
            <a:ext cx="2571750" cy="1719072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/>
              <a:t>Estimates of inequalities in road safety outcomes</a:t>
            </a:r>
            <a:endParaRPr lang="en-GB" sz="2900"/>
          </a:p>
        </p:txBody>
      </p:sp>
      <p:sp>
        <p:nvSpPr>
          <p:cNvPr id="60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573756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346DC-CD07-CE2A-B718-5244546AA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202" y="2807208"/>
            <a:ext cx="2571750" cy="341071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500" dirty="0"/>
              <a:t>GB – pedestrians around </a:t>
            </a:r>
            <a:r>
              <a:rPr lang="en-US" sz="1500" b="1" dirty="0"/>
              <a:t>3-4 times </a:t>
            </a:r>
            <a:r>
              <a:rPr lang="en-US" sz="1500" dirty="0"/>
              <a:t>more likely to be killed or seriously injured in the most deprived vs. least deprived area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This relationship persists even taking exposure into account (kms walking, cycling, in cars </a:t>
            </a:r>
            <a:r>
              <a:rPr lang="en-US" sz="1500" dirty="0" err="1"/>
              <a:t>etc</a:t>
            </a:r>
            <a:r>
              <a:rPr lang="en-US" sz="1500" dirty="0"/>
              <a:t>) 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Evidence that the gap is widening</a:t>
            </a:r>
          </a:p>
          <a:p>
            <a:pPr>
              <a:lnSpc>
                <a:spcPct val="90000"/>
              </a:lnSpc>
            </a:pPr>
            <a:r>
              <a:rPr lang="en-US" sz="1500" dirty="0"/>
              <a:t>Trend is seen across all modes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>
              <a:lnSpc>
                <a:spcPct val="90000"/>
              </a:lnSpc>
            </a:pPr>
            <a:endParaRPr lang="en-GB" sz="15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56465-BC86-743C-6F9F-12B9487E4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722" y="1733274"/>
            <a:ext cx="5177790" cy="339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09B10-64D4-5D52-4ADF-9800F23E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AD2802-E90F-4C89-7302-D2A5B23844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8600" y="0"/>
            <a:ext cx="9601199" cy="8548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EBB7DE-3871-5070-9117-0B030D8443E8}"/>
              </a:ext>
            </a:extLst>
          </p:cNvPr>
          <p:cNvSpPr txBox="1"/>
          <p:nvPr/>
        </p:nvSpPr>
        <p:spPr>
          <a:xfrm>
            <a:off x="5146159" y="274638"/>
            <a:ext cx="324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Darker the blue =more deprived)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879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13B067F-3154-4968-A886-DF93A787E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075420"/>
            <a:ext cx="9036544" cy="4093306"/>
            <a:chOff x="1" y="2075420"/>
            <a:chExt cx="12048729" cy="4093306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97583D6C-C05B-47AB-8540-B2700B82A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6501AD91-D973-4968-95E4-4C26CFDF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C165989-F5FE-4BB6-9817-E7828CB1D6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B0649CC-B912-4E82-BEA0-DA75ECB19A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6BA08C17-C9A5-4FA8-ABC4-44FB3B869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0DEAC6C-553C-437E-BC17-D4495233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479052" y="1131512"/>
            <a:ext cx="2796461" cy="53343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444654" y="317578"/>
            <a:ext cx="411480" cy="549007"/>
            <a:chOff x="7029447" y="3514725"/>
            <a:chExt cx="1285875" cy="54900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6140785"/>
            <a:ext cx="4571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645785" y="5940560"/>
            <a:ext cx="1285875" cy="549007"/>
            <a:chOff x="7029447" y="3514725"/>
            <a:chExt cx="1285875" cy="549007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1" y="4018137"/>
            <a:ext cx="3803416" cy="2129586"/>
          </a:xfrm>
          <a:noFill/>
        </p:spPr>
        <p:txBody>
          <a:bodyPr anchor="t">
            <a:normAutofit/>
          </a:bodyPr>
          <a:lstStyle/>
          <a:p>
            <a:pPr algn="l"/>
            <a:r>
              <a:rPr lang="en-GB" sz="4200" dirty="0">
                <a:solidFill>
                  <a:schemeClr val="bg1"/>
                </a:solidFill>
              </a:rPr>
              <a:t>How do we know we have </a:t>
            </a:r>
            <a:br>
              <a:rPr lang="en-GB" sz="4200" dirty="0">
                <a:solidFill>
                  <a:schemeClr val="bg1"/>
                </a:solidFill>
              </a:rPr>
            </a:br>
            <a:r>
              <a:rPr lang="en-GB" sz="4200" dirty="0">
                <a:solidFill>
                  <a:schemeClr val="bg1"/>
                </a:solidFill>
              </a:rPr>
              <a:t>a problem?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2BFA64-AEA3-B27D-A79B-B7F79A1BC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68" y="617779"/>
            <a:ext cx="5062400" cy="3265248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F4E1649-4D1F-4A91-AF97-A254BFDD5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317544" y="830625"/>
            <a:ext cx="304800" cy="322326"/>
            <a:chOff x="215328" y="-46937"/>
            <a:chExt cx="304800" cy="277384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E483602-62F9-474D-9C9B-5EE4CD76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D7D1AC0-A6C7-40E3-9841-F34AC831A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951C4DD-7427-497D-9DE3-9D731D3F4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0EE18298-0BF5-4D7A-921A-2F4186E8D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Oval 96">
            <a:extLst>
              <a:ext uri="{FF2B5EF4-FFF2-40B4-BE49-F238E27FC236}">
                <a16:creationId xmlns:a16="http://schemas.microsoft.com/office/drawing/2014/main" id="{773AEA78-C03B-40B7-9D11-DC022119D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600000">
            <a:off x="7613133" y="4270841"/>
            <a:ext cx="1423414" cy="1897885"/>
          </a:xfrm>
          <a:prstGeom prst="ellipse">
            <a:avLst/>
          </a:prstGeom>
          <a:gradFill>
            <a:gsLst>
              <a:gs pos="0">
                <a:schemeClr val="tx2">
                  <a:lumMod val="75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754" y="4018143"/>
            <a:ext cx="5180448" cy="2698239"/>
          </a:xfrm>
          <a:noFill/>
        </p:spPr>
        <p:txBody>
          <a:bodyPr anchor="t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Mapping killed and seriously casualties by level of deprivation census data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Indices of multiple deprivation - most developed countries have these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Italy 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GB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Deprivazione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few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explore road collisions by deprivation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 at a national level and local level</a:t>
            </a:r>
          </a:p>
          <a:p>
            <a:pPr>
              <a:lnSpc>
                <a:spcPct val="90000"/>
              </a:lnSpc>
            </a:pP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for London has developed an innovative interactive dashboard </a:t>
            </a:r>
            <a:r>
              <a:rPr lang="en-GB" sz="900" dirty="0">
                <a:solidFill>
                  <a:schemeClr val="bg1"/>
                </a:solidFill>
                <a:hlinkClick r:id="rId3"/>
              </a:rPr>
              <a:t>https://app.powerbi.com/view?r=eyJrIjoiMDM2OWYyYzgtMzM1Ny00NGFmLThlY2EtM2NmZWVhZTZmYjFkIiwidCI6IjFmYmQ2NWJmLTVkZWYtNGVlYS1hNjkyLWEwODljMjU1MzQ2YiIsImMiOjh9</a:t>
            </a:r>
            <a:endParaRPr lang="en-GB" sz="900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9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ED8DD-7E6E-ABF7-E0F5-D289B98E2186}"/>
              </a:ext>
            </a:extLst>
          </p:cNvPr>
          <p:cNvSpPr txBox="1"/>
          <p:nvPr/>
        </p:nvSpPr>
        <p:spPr>
          <a:xfrm>
            <a:off x="797441" y="6330435"/>
            <a:ext cx="72939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AB291-D364-C9C1-1A29-B7826923E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12" y="1326724"/>
            <a:ext cx="3985902" cy="994172"/>
          </a:xfrm>
        </p:spPr>
        <p:txBody>
          <a:bodyPr>
            <a:normAutofit/>
          </a:bodyPr>
          <a:lstStyle/>
          <a:p>
            <a:r>
              <a:rPr lang="en-US" dirty="0"/>
              <a:t>Overall findings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80D54-0B23-EF1B-0B95-FD9EC2185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12" y="2433494"/>
            <a:ext cx="4442704" cy="2881456"/>
          </a:xfrm>
        </p:spPr>
        <p:txBody>
          <a:bodyPr anchor="t">
            <a:normAutofit/>
          </a:bodyPr>
          <a:lstStyle/>
          <a:p>
            <a:r>
              <a:rPr lang="en-US" sz="2400" dirty="0"/>
              <a:t>Focus on risk factors</a:t>
            </a:r>
          </a:p>
          <a:p>
            <a:r>
              <a:rPr lang="en-US" sz="2400" dirty="0"/>
              <a:t>Quantitative approaches</a:t>
            </a:r>
          </a:p>
          <a:p>
            <a:r>
              <a:rPr lang="en-US" sz="2400" dirty="0"/>
              <a:t>Little data on interventions</a:t>
            </a:r>
          </a:p>
          <a:p>
            <a:r>
              <a:rPr lang="en-US" sz="2400" dirty="0"/>
              <a:t>Limited intervention evaluation evidence</a:t>
            </a:r>
            <a:endParaRPr lang="en-GB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19600" y="0"/>
            <a:ext cx="4724400" cy="4919011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561" y="1505"/>
            <a:ext cx="4583439" cy="4762908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phic 6" descr="Magnifying glass">
            <a:extLst>
              <a:ext uri="{FF2B5EF4-FFF2-40B4-BE49-F238E27FC236}">
                <a16:creationId xmlns:a16="http://schemas.microsoft.com/office/drawing/2014/main" id="{273DB1A5-5F1D-4383-1D5A-14D379822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2767" y="485518"/>
            <a:ext cx="3197870" cy="31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11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157DE0-3E5A-40F8-13C4-F26CE54CE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950" y="67145"/>
            <a:ext cx="7006856" cy="690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99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84E7370F19E31439D3076787E71DB8D" ma:contentTypeVersion="1" ma:contentTypeDescription="Creare un nuovo documento." ma:contentTypeScope="" ma:versionID="47df72a07843c61f1d42d2a186f238e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336366598cf5e0a1800968765b9a75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a inizio pianificazione" ma:description="Data inizio pianificazione è una colonna del sito creata dalla funzionalità Pianificazione e usata per specificare la data e l'ora in cui la pagina apparirà per la prima volta ai visitatori del sito." ma:hidden="true" ma:internalName="PublishingStartDate">
      <xsd:simpleType>
        <xsd:restriction base="dms:Unknown"/>
      </xsd:simpleType>
    </xsd:element>
    <xsd:element name="PublishingExpirationDate" ma:index="9" nillable="true" ma:displayName="Data fine pianificazione" ma:description="Data fine pianificazione è una colonna del sito creata dalla funzionalità Pubblicazione e usata per specificare la data e l'ora in cui la pagina non apparirà più ai visitatori del sit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67FEC7A-6801-46DD-8CBE-412790A4836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86240A-D832-4B6A-B5CC-00BA98D02F70}"/>
</file>

<file path=customXml/itemProps3.xml><?xml version="1.0" encoding="utf-8"?>
<ds:datastoreItem xmlns:ds="http://schemas.openxmlformats.org/officeDocument/2006/customXml" ds:itemID="{F2960360-D9F5-443D-8FC7-B5EA86307FA2}">
  <ds:schemaRefs>
    <ds:schemaRef ds:uri="http://purl.org/dc/dcmitype/"/>
    <ds:schemaRef ds:uri="http://purl.org/dc/elements/1.1/"/>
    <ds:schemaRef ds:uri="http://www.w3.org/XML/1998/namespace"/>
    <ds:schemaRef ds:uri="25c5e8c9-d664-43de-9332-567dd308d3d4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544da72f-239f-4ad9-bf55-d217d847cc8d"/>
  </ds:schemaRefs>
</ds:datastoreItem>
</file>

<file path=docMetadata/LabelInfo.xml><?xml version="1.0" encoding="utf-8"?>
<clbl:labelList xmlns:clbl="http://schemas.microsoft.com/office/2020/mipLabelMetadata">
  <clbl:label id="{1faf88fe-a998-4c5b-93c9-210a11d9a5c2}" enabled="0" method="" siteId="{1faf88fe-a998-4c5b-93c9-210a11d9a5c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1106</Words>
  <Application>Microsoft Office PowerPoint</Application>
  <PresentationFormat>On-screen Show (4:3)</PresentationFormat>
  <Paragraphs>140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Aptos</vt:lpstr>
      <vt:lpstr>Arial</vt:lpstr>
      <vt:lpstr>Calibri</vt:lpstr>
      <vt:lpstr>Office Theme</vt:lpstr>
      <vt:lpstr>1_Office Theme</vt:lpstr>
      <vt:lpstr>Systemic inequalities in road safety outcomes across high income countries and lessons from intervention approaches</vt:lpstr>
      <vt:lpstr>What we did</vt:lpstr>
      <vt:lpstr>PowerPoint Presentation</vt:lpstr>
      <vt:lpstr>Introduction</vt:lpstr>
      <vt:lpstr>Estimates of inequalities in road safety outcomes</vt:lpstr>
      <vt:lpstr>PowerPoint Presentation</vt:lpstr>
      <vt:lpstr>How do we know we have  a problem?</vt:lpstr>
      <vt:lpstr>Overall findings</vt:lpstr>
      <vt:lpstr>PowerPoint Presentation</vt:lpstr>
      <vt:lpstr>Young Road Users</vt:lpstr>
      <vt:lpstr>Poverty does not cause collisions exposure to road traffic does  </vt:lpstr>
      <vt:lpstr>Hazardous environments</vt:lpstr>
      <vt:lpstr>The road is used for play and recreation</vt:lpstr>
      <vt:lpstr>Intervention approaches</vt:lpstr>
      <vt:lpstr>Child Pedestrian Training</vt:lpstr>
      <vt:lpstr>Parent Education</vt:lpstr>
      <vt:lpstr>Unlicensed and uninsured drivers</vt:lpstr>
      <vt:lpstr>Illegal &amp; Antisocial Driving and vehicle use</vt:lpstr>
      <vt:lpstr>What’s the intervention approach ?</vt:lpstr>
      <vt:lpstr>Address barriers to licensing and insuring</vt:lpstr>
      <vt:lpstr>Multifaceted, Multiagency Approaches</vt:lpstr>
      <vt:lpstr>Overall strategic gaps in evidence</vt:lpstr>
      <vt:lpstr>Gaps: Children as vulnerable road users </vt:lpstr>
      <vt:lpstr>Gaps: The built environment </vt:lpstr>
      <vt:lpstr>Gaps: Illegal and antisocial behaviours  </vt:lpstr>
      <vt:lpstr>Conclusions</vt:lpstr>
      <vt:lpstr>Policy &amp; Practice Recommendations</vt:lpstr>
      <vt:lpstr>New UCL project may answer some of these questions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Nicola Christie</dc:creator>
  <cp:keywords/>
  <dc:description>generated using python-pptx</dc:description>
  <cp:lastModifiedBy>Christie, Nicola</cp:lastModifiedBy>
  <cp:revision>4</cp:revision>
  <dcterms:created xsi:type="dcterms:W3CDTF">2013-01-27T09:14:16Z</dcterms:created>
  <dcterms:modified xsi:type="dcterms:W3CDTF">2025-09-15T10:47:56Z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0x010100A84E7370F19E31439D3076787E71DB8D</vt:lpwstr>
  </property>
</Properties>
</file>