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920" r:id="rId4"/>
  </p:sldMasterIdLst>
  <p:notesMasterIdLst>
    <p:notesMasterId r:id="rId14"/>
  </p:notesMasterIdLst>
  <p:handoutMasterIdLst>
    <p:handoutMasterId r:id="rId15"/>
  </p:handoutMasterIdLst>
  <p:sldIdLst>
    <p:sldId id="256" r:id="rId5"/>
    <p:sldId id="403" r:id="rId6"/>
    <p:sldId id="400" r:id="rId7"/>
    <p:sldId id="401" r:id="rId8"/>
    <p:sldId id="405" r:id="rId9"/>
    <p:sldId id="406" r:id="rId10"/>
    <p:sldId id="404" r:id="rId11"/>
    <p:sldId id="407" r:id="rId12"/>
    <p:sldId id="399"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00C829-6402-A289-087C-7E18B0D293E0}" name="BERKE Beata (EMPL)" initials="BB" userId="S::Beata.BERKE@ec.europa.eu::2fb5846e-0c80-41e1-9975-7f6c2aa8fbe8" providerId="AD"/>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0B9"/>
    <a:srgbClr val="000000"/>
    <a:srgbClr val="0D0D0D"/>
    <a:srgbClr val="003399"/>
    <a:srgbClr val="FFD34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955CF-0C5A-4901-87EC-A1B47C4F5FCE}" v="95" dt="2025-09-17T07:40:30.535"/>
    <p1510:client id="{78D67129-0266-0F28-175D-0355BA178BC5}" v="253" dt="2025-09-17T11:27:05.512"/>
    <p1510:client id="{B069945F-0797-223F-AD71-F069C1580C05}" v="1" dt="2025-09-17T11:33:52.097"/>
    <p1510:client id="{BD37508F-E8A3-E4AE-09B0-4AB9C50D6F0A}" v="64" dt="2025-09-17T08:10:04.995"/>
    <p1510:client id="{F7C215B7-E971-458A-BB82-76CA0D95A967}" v="535" dt="2025-09-17T12:01:45.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89" autoAdjust="0"/>
  </p:normalViewPr>
  <p:slideViewPr>
    <p:cSldViewPr snapToGrid="0">
      <p:cViewPr varScale="1">
        <p:scale>
          <a:sx n="94" d="100"/>
          <a:sy n="94" d="100"/>
        </p:scale>
        <p:origin x="1541" y="82"/>
      </p:cViewPr>
      <p:guideLst>
        <p:guide orient="horz" pos="2092"/>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59" Type="http://schemas.microsoft.com/office/2015/10/relationships/revisionInfo" Target="revisionInfo.xml"/><Relationship Id="rId2" Type="http://schemas.openxmlformats.org/officeDocument/2006/relationships/customXml" Target="../customXml/item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handoutMaster" Target="handoutMasters/handoutMaster1.xml"/><Relationship Id="rId57" Type="http://schemas.openxmlformats.org/officeDocument/2006/relationships/tableStyles" Target="tableStyles.xml"/><Relationship Id="rId10" Type="http://schemas.openxmlformats.org/officeDocument/2006/relationships/slide" Target="slides/slide6.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5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LANDES Alex (EMPL)" userId="S::alex.deslandes@ec.europa.eu::a09999e4-58f6-42bc-8bd4-19d27bdfeb79" providerId="AD" clId="Web-{BD37508F-E8A3-E4AE-09B0-4AB9C50D6F0A}"/>
    <pc:docChg chg="modSld">
      <pc:chgData name="DESLANDES Alex (EMPL)" userId="S::alex.deslandes@ec.europa.eu::a09999e4-58f6-42bc-8bd4-19d27bdfeb79" providerId="AD" clId="Web-{BD37508F-E8A3-E4AE-09B0-4AB9C50D6F0A}" dt="2025-09-17T08:10:04.995" v="401" actId="20577"/>
      <pc:docMkLst>
        <pc:docMk/>
      </pc:docMkLst>
      <pc:sldChg chg="modSp modCm">
        <pc:chgData name="DESLANDES Alex (EMPL)" userId="S::alex.deslandes@ec.europa.eu::a09999e4-58f6-42bc-8bd4-19d27bdfeb79" providerId="AD" clId="Web-{BD37508F-E8A3-E4AE-09B0-4AB9C50D6F0A}" dt="2025-09-17T08:01:39.894" v="1" actId="20577"/>
        <pc:sldMkLst>
          <pc:docMk/>
          <pc:sldMk cId="2795837459" sldId="369"/>
        </pc:sldMkLst>
        <pc:spChg chg="mod">
          <ac:chgData name="DESLANDES Alex (EMPL)" userId="S::alex.deslandes@ec.europa.eu::a09999e4-58f6-42bc-8bd4-19d27bdfeb79" providerId="AD" clId="Web-{BD37508F-E8A3-E4AE-09B0-4AB9C50D6F0A}" dt="2025-09-17T08:01:39.894" v="1" actId="20577"/>
          <ac:spMkLst>
            <pc:docMk/>
            <pc:sldMk cId="2795837459" sldId="369"/>
            <ac:spMk id="6" creationId="{CC424D1E-1996-F54A-7ADE-FB8870687770}"/>
          </ac:spMkLst>
        </pc:spChg>
        <pc:extLst>
          <p:ext xmlns:p="http://schemas.openxmlformats.org/presentationml/2006/main" uri="{D6D511B9-2390-475A-947B-AFAB55BFBCF1}">
            <pc226:cmChg xmlns:pc226="http://schemas.microsoft.com/office/powerpoint/2022/06/main/command" chg="mod">
              <pc226:chgData name="DESLANDES Alex (EMPL)" userId="S::alex.deslandes@ec.europa.eu::a09999e4-58f6-42bc-8bd4-19d27bdfeb79" providerId="AD" clId="Web-{BD37508F-E8A3-E4AE-09B0-4AB9C50D6F0A}" dt="2025-09-17T08:01:35.440" v="0" actId="20577"/>
              <pc2:cmMkLst xmlns:pc2="http://schemas.microsoft.com/office/powerpoint/2019/9/main/command">
                <pc:docMk/>
                <pc:sldMk cId="2795837459" sldId="369"/>
                <pc2:cmMk id="{B4A697AC-6F5D-41BE-8441-0A4383C87455}"/>
              </pc2:cmMkLst>
            </pc226:cmChg>
          </p:ext>
        </pc:extLst>
      </pc:sldChg>
      <pc:sldChg chg="modSp modNotes">
        <pc:chgData name="DESLANDES Alex (EMPL)" userId="S::alex.deslandes@ec.europa.eu::a09999e4-58f6-42bc-8bd4-19d27bdfeb79" providerId="AD" clId="Web-{BD37508F-E8A3-E4AE-09B0-4AB9C50D6F0A}" dt="2025-09-17T08:03:28.943" v="25" actId="20577"/>
        <pc:sldMkLst>
          <pc:docMk/>
          <pc:sldMk cId="1949702098" sldId="401"/>
        </pc:sldMkLst>
        <pc:spChg chg="mod">
          <ac:chgData name="DESLANDES Alex (EMPL)" userId="S::alex.deslandes@ec.europa.eu::a09999e4-58f6-42bc-8bd4-19d27bdfeb79" providerId="AD" clId="Web-{BD37508F-E8A3-E4AE-09B0-4AB9C50D6F0A}" dt="2025-09-17T08:03:28.943" v="25" actId="20577"/>
          <ac:spMkLst>
            <pc:docMk/>
            <pc:sldMk cId="1949702098" sldId="401"/>
            <ac:spMk id="3" creationId="{8AC18886-47A8-1B18-2227-AE99DF608FDA}"/>
          </ac:spMkLst>
        </pc:spChg>
      </pc:sldChg>
      <pc:sldChg chg="modSp modCm modNotes">
        <pc:chgData name="DESLANDES Alex (EMPL)" userId="S::alex.deslandes@ec.europa.eu::a09999e4-58f6-42bc-8bd4-19d27bdfeb79" providerId="AD" clId="Web-{BD37508F-E8A3-E4AE-09B0-4AB9C50D6F0A}" dt="2025-09-17T08:09:37.323" v="397"/>
        <pc:sldMkLst>
          <pc:docMk/>
          <pc:sldMk cId="3333181840" sldId="404"/>
        </pc:sldMkLst>
        <pc:spChg chg="mod">
          <ac:chgData name="DESLANDES Alex (EMPL)" userId="S::alex.deslandes@ec.europa.eu::a09999e4-58f6-42bc-8bd4-19d27bdfeb79" providerId="AD" clId="Web-{BD37508F-E8A3-E4AE-09B0-4AB9C50D6F0A}" dt="2025-09-17T08:08:31.791" v="340" actId="20577"/>
          <ac:spMkLst>
            <pc:docMk/>
            <pc:sldMk cId="3333181840" sldId="404"/>
            <ac:spMk id="3" creationId="{C13C3172-00B1-9CB8-EEF9-979631B3FAC3}"/>
          </ac:spMkLst>
        </pc:spChg>
        <pc:spChg chg="mod">
          <ac:chgData name="DESLANDES Alex (EMPL)" userId="S::alex.deslandes@ec.europa.eu::a09999e4-58f6-42bc-8bd4-19d27bdfeb79" providerId="AD" clId="Web-{BD37508F-E8A3-E4AE-09B0-4AB9C50D6F0A}" dt="2025-09-17T08:09:25.604" v="393" actId="20577"/>
          <ac:spMkLst>
            <pc:docMk/>
            <pc:sldMk cId="3333181840" sldId="404"/>
            <ac:spMk id="6" creationId="{DD1BCAB1-94EC-3F2E-D38B-BB9BBDFE303F}"/>
          </ac:spMkLst>
        </pc:spChg>
        <pc:extLst>
          <p:ext xmlns:p="http://schemas.openxmlformats.org/presentationml/2006/main" uri="{D6D511B9-2390-475A-947B-AFAB55BFBCF1}">
            <pc226:cmChg xmlns:pc226="http://schemas.microsoft.com/office/powerpoint/2022/06/main/command" chg="mod">
              <pc226:chgData name="DESLANDES Alex (EMPL)" userId="S::alex.deslandes@ec.europa.eu::a09999e4-58f6-42bc-8bd4-19d27bdfeb79" providerId="AD" clId="Web-{BD37508F-E8A3-E4AE-09B0-4AB9C50D6F0A}" dt="2025-09-17T08:08:19.150" v="318" actId="20577"/>
              <pc2:cmMkLst xmlns:pc2="http://schemas.microsoft.com/office/powerpoint/2019/9/main/command">
                <pc:docMk/>
                <pc:sldMk cId="3333181840" sldId="404"/>
                <pc2:cmMk id="{E6C0CFB1-055C-4F21-B38F-8602B559BD74}"/>
              </pc2:cmMkLst>
            </pc226:cmChg>
          </p:ext>
        </pc:extLst>
      </pc:sldChg>
      <pc:sldChg chg="modSp modNotes">
        <pc:chgData name="DESLANDES Alex (EMPL)" userId="S::alex.deslandes@ec.europa.eu::a09999e4-58f6-42bc-8bd4-19d27bdfeb79" providerId="AD" clId="Web-{BD37508F-E8A3-E4AE-09B0-4AB9C50D6F0A}" dt="2025-09-17T08:07:56.072" v="305" actId="14100"/>
        <pc:sldMkLst>
          <pc:docMk/>
          <pc:sldMk cId="513120604" sldId="406"/>
        </pc:sldMkLst>
        <pc:spChg chg="mod">
          <ac:chgData name="DESLANDES Alex (EMPL)" userId="S::alex.deslandes@ec.europa.eu::a09999e4-58f6-42bc-8bd4-19d27bdfeb79" providerId="AD" clId="Web-{BD37508F-E8A3-E4AE-09B0-4AB9C50D6F0A}" dt="2025-09-17T08:07:43.165" v="303" actId="20577"/>
          <ac:spMkLst>
            <pc:docMk/>
            <pc:sldMk cId="513120604" sldId="406"/>
            <ac:spMk id="3" creationId="{D6546746-C2CF-CD77-FBEC-C8A595468B9F}"/>
          </ac:spMkLst>
        </pc:spChg>
        <pc:spChg chg="mod">
          <ac:chgData name="DESLANDES Alex (EMPL)" userId="S::alex.deslandes@ec.europa.eu::a09999e4-58f6-42bc-8bd4-19d27bdfeb79" providerId="AD" clId="Web-{BD37508F-E8A3-E4AE-09B0-4AB9C50D6F0A}" dt="2025-09-17T08:07:56.072" v="305" actId="14100"/>
          <ac:spMkLst>
            <pc:docMk/>
            <pc:sldMk cId="513120604" sldId="406"/>
            <ac:spMk id="7" creationId="{C48ECFAE-2D08-B217-9132-64ADF5B6EF41}"/>
          </ac:spMkLst>
        </pc:spChg>
      </pc:sldChg>
      <pc:sldChg chg="modSp">
        <pc:chgData name="DESLANDES Alex (EMPL)" userId="S::alex.deslandes@ec.europa.eu::a09999e4-58f6-42bc-8bd4-19d27bdfeb79" providerId="AD" clId="Web-{BD37508F-E8A3-E4AE-09B0-4AB9C50D6F0A}" dt="2025-09-17T08:10:04.995" v="401" actId="20577"/>
        <pc:sldMkLst>
          <pc:docMk/>
          <pc:sldMk cId="3452278829" sldId="407"/>
        </pc:sldMkLst>
        <pc:spChg chg="mod">
          <ac:chgData name="DESLANDES Alex (EMPL)" userId="S::alex.deslandes@ec.europa.eu::a09999e4-58f6-42bc-8bd4-19d27bdfeb79" providerId="AD" clId="Web-{BD37508F-E8A3-E4AE-09B0-4AB9C50D6F0A}" dt="2025-09-17T08:10:04.995" v="401" actId="20577"/>
          <ac:spMkLst>
            <pc:docMk/>
            <pc:sldMk cId="3452278829" sldId="407"/>
            <ac:spMk id="6" creationId="{E8555E7F-1899-90E1-DFAA-29E368A586BD}"/>
          </ac:spMkLst>
        </pc:spChg>
      </pc:sldChg>
    </pc:docChg>
  </pc:docChgLst>
  <pc:docChgLst>
    <pc:chgData name="DESLANDES Alex (EMPL)" userId="S::alex.deslandes@ec.europa.eu::a09999e4-58f6-42bc-8bd4-19d27bdfeb79" providerId="AD" clId="Web-{B069945F-0797-223F-AD71-F069C1580C05}"/>
    <pc:docChg chg="delSld modSld">
      <pc:chgData name="DESLANDES Alex (EMPL)" userId="S::alex.deslandes@ec.europa.eu::a09999e4-58f6-42bc-8bd4-19d27bdfeb79" providerId="AD" clId="Web-{B069945F-0797-223F-AD71-F069C1580C05}" dt="2025-09-17T11:33:52.097" v="4"/>
      <pc:docMkLst>
        <pc:docMk/>
      </pc:docMkLst>
      <pc:sldChg chg="del">
        <pc:chgData name="DESLANDES Alex (EMPL)" userId="S::alex.deslandes@ec.europa.eu::a09999e4-58f6-42bc-8bd4-19d27bdfeb79" providerId="AD" clId="Web-{B069945F-0797-223F-AD71-F069C1580C05}" dt="2025-09-17T11:33:52.097" v="4"/>
        <pc:sldMkLst>
          <pc:docMk/>
          <pc:sldMk cId="2795837459" sldId="369"/>
        </pc:sldMkLst>
      </pc:sldChg>
      <pc:sldChg chg="modNotes">
        <pc:chgData name="DESLANDES Alex (EMPL)" userId="S::alex.deslandes@ec.europa.eu::a09999e4-58f6-42bc-8bd4-19d27bdfeb79" providerId="AD" clId="Web-{B069945F-0797-223F-AD71-F069C1580C05}" dt="2025-09-17T11:33:47.722" v="3"/>
        <pc:sldMkLst>
          <pc:docMk/>
          <pc:sldMk cId="2286009402" sldId="400"/>
        </pc:sldMkLst>
      </pc:sldChg>
    </pc:docChg>
  </pc:docChgLst>
  <pc:docChgLst>
    <pc:chgData name="WOEHL Daniel (EMPL)" userId="S::daniel.woehl@ec.europa.eu::c206e0a8-7718-458f-856e-5de67dfcdfe8" providerId="AD" clId="Web-{78D67129-0266-0F28-175D-0355BA178BC5}"/>
    <pc:docChg chg="modSld">
      <pc:chgData name="WOEHL Daniel (EMPL)" userId="S::daniel.woehl@ec.europa.eu::c206e0a8-7718-458f-856e-5de67dfcdfe8" providerId="AD" clId="Web-{78D67129-0266-0F28-175D-0355BA178BC5}" dt="2025-09-17T11:27:05.512" v="187" actId="20577"/>
      <pc:docMkLst>
        <pc:docMk/>
      </pc:docMkLst>
      <pc:sldChg chg="modSp">
        <pc:chgData name="WOEHL Daniel (EMPL)" userId="S::daniel.woehl@ec.europa.eu::c206e0a8-7718-458f-856e-5de67dfcdfe8" providerId="AD" clId="Web-{78D67129-0266-0F28-175D-0355BA178BC5}" dt="2025-09-17T11:06:21.072" v="30" actId="20577"/>
        <pc:sldMkLst>
          <pc:docMk/>
          <pc:sldMk cId="0" sldId="256"/>
        </pc:sldMkLst>
        <pc:spChg chg="mod">
          <ac:chgData name="WOEHL Daniel (EMPL)" userId="S::daniel.woehl@ec.europa.eu::c206e0a8-7718-458f-856e-5de67dfcdfe8" providerId="AD" clId="Web-{78D67129-0266-0F28-175D-0355BA178BC5}" dt="2025-09-17T11:06:21.072" v="30" actId="20577"/>
          <ac:spMkLst>
            <pc:docMk/>
            <pc:sldMk cId="0" sldId="256"/>
            <ac:spMk id="5" creationId="{C504D590-9922-C06A-407C-2B718394A8D5}"/>
          </ac:spMkLst>
        </pc:spChg>
        <pc:spChg chg="mod">
          <ac:chgData name="WOEHL Daniel (EMPL)" userId="S::daniel.woehl@ec.europa.eu::c206e0a8-7718-458f-856e-5de67dfcdfe8" providerId="AD" clId="Web-{78D67129-0266-0F28-175D-0355BA178BC5}" dt="2025-09-17T11:06:09.806" v="28" actId="14100"/>
          <ac:spMkLst>
            <pc:docMk/>
            <pc:sldMk cId="0" sldId="256"/>
            <ac:spMk id="7" creationId="{51456CEF-57DB-B4CE-60F1-7B93F72DA5BA}"/>
          </ac:spMkLst>
        </pc:spChg>
      </pc:sldChg>
      <pc:sldChg chg="modSp">
        <pc:chgData name="WOEHL Daniel (EMPL)" userId="S::daniel.woehl@ec.europa.eu::c206e0a8-7718-458f-856e-5de67dfcdfe8" providerId="AD" clId="Web-{78D67129-0266-0F28-175D-0355BA178BC5}" dt="2025-09-17T11:25:39.714" v="174" actId="20577"/>
        <pc:sldMkLst>
          <pc:docMk/>
          <pc:sldMk cId="2795837459" sldId="369"/>
        </pc:sldMkLst>
        <pc:spChg chg="mod">
          <ac:chgData name="WOEHL Daniel (EMPL)" userId="S::daniel.woehl@ec.europa.eu::c206e0a8-7718-458f-856e-5de67dfcdfe8" providerId="AD" clId="Web-{78D67129-0266-0F28-175D-0355BA178BC5}" dt="2025-09-17T11:10:01.435" v="88" actId="20577"/>
          <ac:spMkLst>
            <pc:docMk/>
            <pc:sldMk cId="2795837459" sldId="369"/>
            <ac:spMk id="5" creationId="{F0B0441F-2716-68A8-50FC-F547C368E3A7}"/>
          </ac:spMkLst>
        </pc:spChg>
        <pc:spChg chg="mod">
          <ac:chgData name="WOEHL Daniel (EMPL)" userId="S::daniel.woehl@ec.europa.eu::c206e0a8-7718-458f-856e-5de67dfcdfe8" providerId="AD" clId="Web-{78D67129-0266-0F28-175D-0355BA178BC5}" dt="2025-09-17T11:25:39.714" v="174" actId="20577"/>
          <ac:spMkLst>
            <pc:docMk/>
            <pc:sldMk cId="2795837459" sldId="369"/>
            <ac:spMk id="6" creationId="{CC424D1E-1996-F54A-7ADE-FB8870687770}"/>
          </ac:spMkLst>
        </pc:spChg>
      </pc:sldChg>
      <pc:sldChg chg="addSp delSp modSp">
        <pc:chgData name="WOEHL Daniel (EMPL)" userId="S::daniel.woehl@ec.europa.eu::c206e0a8-7718-458f-856e-5de67dfcdfe8" providerId="AD" clId="Web-{78D67129-0266-0F28-175D-0355BA178BC5}" dt="2025-09-17T11:27:05.512" v="187" actId="20577"/>
        <pc:sldMkLst>
          <pc:docMk/>
          <pc:sldMk cId="2286009402" sldId="400"/>
        </pc:sldMkLst>
        <pc:spChg chg="add del mod">
          <ac:chgData name="WOEHL Daniel (EMPL)" userId="S::daniel.woehl@ec.europa.eu::c206e0a8-7718-458f-856e-5de67dfcdfe8" providerId="AD" clId="Web-{78D67129-0266-0F28-175D-0355BA178BC5}" dt="2025-09-17T11:20:45.554" v="148"/>
          <ac:spMkLst>
            <pc:docMk/>
            <pc:sldMk cId="2286009402" sldId="400"/>
            <ac:spMk id="4" creationId="{A64F881C-53F2-EF0A-478C-9CE30A0BABD9}"/>
          </ac:spMkLst>
        </pc:spChg>
        <pc:spChg chg="mod">
          <ac:chgData name="WOEHL Daniel (EMPL)" userId="S::daniel.woehl@ec.europa.eu::c206e0a8-7718-458f-856e-5de67dfcdfe8" providerId="AD" clId="Web-{78D67129-0266-0F28-175D-0355BA178BC5}" dt="2025-09-17T11:19:50.693" v="140" actId="20577"/>
          <ac:spMkLst>
            <pc:docMk/>
            <pc:sldMk cId="2286009402" sldId="400"/>
            <ac:spMk id="5" creationId="{17A70D4C-92A0-E6D5-2CCB-E69A4D774720}"/>
          </ac:spMkLst>
        </pc:spChg>
        <pc:spChg chg="mod">
          <ac:chgData name="WOEHL Daniel (EMPL)" userId="S::daniel.woehl@ec.europa.eu::c206e0a8-7718-458f-856e-5de67dfcdfe8" providerId="AD" clId="Web-{78D67129-0266-0F28-175D-0355BA178BC5}" dt="2025-09-17T11:19:43.677" v="128" actId="20577"/>
          <ac:spMkLst>
            <pc:docMk/>
            <pc:sldMk cId="2286009402" sldId="400"/>
            <ac:spMk id="6" creationId="{BC283023-E1CF-DAEE-8009-79F698E60332}"/>
          </ac:spMkLst>
        </pc:spChg>
        <pc:spChg chg="add mod">
          <ac:chgData name="WOEHL Daniel (EMPL)" userId="S::daniel.woehl@ec.europa.eu::c206e0a8-7718-458f-856e-5de67dfcdfe8" providerId="AD" clId="Web-{78D67129-0266-0F28-175D-0355BA178BC5}" dt="2025-09-17T11:27:05.512" v="187" actId="20577"/>
          <ac:spMkLst>
            <pc:docMk/>
            <pc:sldMk cId="2286009402" sldId="400"/>
            <ac:spMk id="7" creationId="{783D0B18-9684-4A24-6A5C-1420EDD6B871}"/>
          </ac:spMkLst>
        </pc:spChg>
        <pc:spChg chg="mod">
          <ac:chgData name="WOEHL Daniel (EMPL)" userId="S::daniel.woehl@ec.europa.eu::c206e0a8-7718-458f-856e-5de67dfcdfe8" providerId="AD" clId="Web-{78D67129-0266-0F28-175D-0355BA178BC5}" dt="2025-09-17T11:20:14.053" v="142" actId="14100"/>
          <ac:spMkLst>
            <pc:docMk/>
            <pc:sldMk cId="2286009402" sldId="400"/>
            <ac:spMk id="9" creationId="{6CE09B1E-6224-7923-4EC9-31A1D9855512}"/>
          </ac:spMkLst>
        </pc:spChg>
      </pc:sldChg>
      <pc:sldChg chg="modSp">
        <pc:chgData name="WOEHL Daniel (EMPL)" userId="S::daniel.woehl@ec.europa.eu::c206e0a8-7718-458f-856e-5de67dfcdfe8" providerId="AD" clId="Web-{78D67129-0266-0F28-175D-0355BA178BC5}" dt="2025-09-17T11:06:53.307" v="35" actId="20577"/>
        <pc:sldMkLst>
          <pc:docMk/>
          <pc:sldMk cId="2862205010" sldId="403"/>
        </pc:sldMkLst>
        <pc:spChg chg="mod">
          <ac:chgData name="WOEHL Daniel (EMPL)" userId="S::daniel.woehl@ec.europa.eu::c206e0a8-7718-458f-856e-5de67dfcdfe8" providerId="AD" clId="Web-{78D67129-0266-0F28-175D-0355BA178BC5}" dt="2025-09-17T11:06:53.307" v="35" actId="20577"/>
          <ac:spMkLst>
            <pc:docMk/>
            <pc:sldMk cId="2862205010" sldId="403"/>
            <ac:spMk id="2" creationId="{48B62FDF-E0E3-3AD5-86C5-7C6E58A8D888}"/>
          </ac:spMkLst>
        </pc:spChg>
      </pc:sldChg>
      <pc:sldChg chg="modSp">
        <pc:chgData name="WOEHL Daniel (EMPL)" userId="S::daniel.woehl@ec.europa.eu::c206e0a8-7718-458f-856e-5de67dfcdfe8" providerId="AD" clId="Web-{78D67129-0266-0F28-175D-0355BA178BC5}" dt="2025-09-17T11:16:56.518" v="111" actId="20577"/>
        <pc:sldMkLst>
          <pc:docMk/>
          <pc:sldMk cId="3333181840" sldId="404"/>
        </pc:sldMkLst>
        <pc:spChg chg="mod">
          <ac:chgData name="WOEHL Daniel (EMPL)" userId="S::daniel.woehl@ec.europa.eu::c206e0a8-7718-458f-856e-5de67dfcdfe8" providerId="AD" clId="Web-{78D67129-0266-0F28-175D-0355BA178BC5}" dt="2025-09-17T11:16:51.876" v="110" actId="20577"/>
          <ac:spMkLst>
            <pc:docMk/>
            <pc:sldMk cId="3333181840" sldId="404"/>
            <ac:spMk id="3" creationId="{C13C3172-00B1-9CB8-EEF9-979631B3FAC3}"/>
          </ac:spMkLst>
        </pc:spChg>
        <pc:spChg chg="mod">
          <ac:chgData name="WOEHL Daniel (EMPL)" userId="S::daniel.woehl@ec.europa.eu::c206e0a8-7718-458f-856e-5de67dfcdfe8" providerId="AD" clId="Web-{78D67129-0266-0F28-175D-0355BA178BC5}" dt="2025-09-17T11:16:56.518" v="111" actId="20577"/>
          <ac:spMkLst>
            <pc:docMk/>
            <pc:sldMk cId="3333181840" sldId="404"/>
            <ac:spMk id="6" creationId="{DD1BCAB1-94EC-3F2E-D38B-BB9BBDFE303F}"/>
          </ac:spMkLst>
        </pc:spChg>
      </pc:sldChg>
      <pc:sldChg chg="modSp">
        <pc:chgData name="WOEHL Daniel (EMPL)" userId="S::daniel.woehl@ec.europa.eu::c206e0a8-7718-458f-856e-5de67dfcdfe8" providerId="AD" clId="Web-{78D67129-0266-0F28-175D-0355BA178BC5}" dt="2025-09-17T11:16:33.407" v="107" actId="20577"/>
        <pc:sldMkLst>
          <pc:docMk/>
          <pc:sldMk cId="513120604" sldId="406"/>
        </pc:sldMkLst>
        <pc:spChg chg="mod">
          <ac:chgData name="WOEHL Daniel (EMPL)" userId="S::daniel.woehl@ec.europa.eu::c206e0a8-7718-458f-856e-5de67dfcdfe8" providerId="AD" clId="Web-{78D67129-0266-0F28-175D-0355BA178BC5}" dt="2025-09-17T11:16:33.407" v="107" actId="20577"/>
          <ac:spMkLst>
            <pc:docMk/>
            <pc:sldMk cId="513120604" sldId="406"/>
            <ac:spMk id="3" creationId="{D6546746-C2CF-CD77-FBEC-C8A595468B9F}"/>
          </ac:spMkLst>
        </pc:spChg>
        <pc:spChg chg="mod">
          <ac:chgData name="WOEHL Daniel (EMPL)" userId="S::daniel.woehl@ec.europa.eu::c206e0a8-7718-458f-856e-5de67dfcdfe8" providerId="AD" clId="Web-{78D67129-0266-0F28-175D-0355BA178BC5}" dt="2025-09-17T11:15:38.733" v="102" actId="20577"/>
          <ac:spMkLst>
            <pc:docMk/>
            <pc:sldMk cId="513120604" sldId="406"/>
            <ac:spMk id="7" creationId="{C48ECFAE-2D08-B217-9132-64ADF5B6EF41}"/>
          </ac:spMkLst>
        </pc:spChg>
      </pc:sldChg>
      <pc:sldChg chg="modSp">
        <pc:chgData name="WOEHL Daniel (EMPL)" userId="S::daniel.woehl@ec.europa.eu::c206e0a8-7718-458f-856e-5de67dfcdfe8" providerId="AD" clId="Web-{78D67129-0266-0F28-175D-0355BA178BC5}" dt="2025-09-17T11:23:32.916" v="173" actId="14100"/>
        <pc:sldMkLst>
          <pc:docMk/>
          <pc:sldMk cId="3452278829" sldId="407"/>
        </pc:sldMkLst>
        <pc:spChg chg="mod">
          <ac:chgData name="WOEHL Daniel (EMPL)" userId="S::daniel.woehl@ec.europa.eu::c206e0a8-7718-458f-856e-5de67dfcdfe8" providerId="AD" clId="Web-{78D67129-0266-0F28-175D-0355BA178BC5}" dt="2025-09-17T11:23:32.916" v="173" actId="14100"/>
          <ac:spMkLst>
            <pc:docMk/>
            <pc:sldMk cId="3452278829" sldId="407"/>
            <ac:spMk id="3" creationId="{162AA066-3219-199A-D8D7-0A7828407354}"/>
          </ac:spMkLst>
        </pc:spChg>
        <pc:spChg chg="mod">
          <ac:chgData name="WOEHL Daniel (EMPL)" userId="S::daniel.woehl@ec.europa.eu::c206e0a8-7718-458f-856e-5de67dfcdfe8" providerId="AD" clId="Web-{78D67129-0266-0F28-175D-0355BA178BC5}" dt="2025-09-17T11:23:28.181" v="172" actId="14100"/>
          <ac:spMkLst>
            <pc:docMk/>
            <pc:sldMk cId="3452278829" sldId="407"/>
            <ac:spMk id="6" creationId="{E8555E7F-1899-90E1-DFAA-29E368A586BD}"/>
          </ac:spMkLst>
        </pc:spChg>
      </pc:sldChg>
    </pc:docChg>
  </pc:docChgLst>
  <pc:docChgLst>
    <pc:chgData name="DESLANDES Alex (EMPL)" userId="a09999e4-58f6-42bc-8bd4-19d27bdfeb79" providerId="ADAL" clId="{F7C215B7-E971-458A-BB82-76CA0D95A967}"/>
    <pc:docChg chg="undo redo custSel modSld">
      <pc:chgData name="DESLANDES Alex (EMPL)" userId="a09999e4-58f6-42bc-8bd4-19d27bdfeb79" providerId="ADAL" clId="{F7C215B7-E971-458A-BB82-76CA0D95A967}" dt="2025-09-17T12:22:44.659" v="1641" actId="113"/>
      <pc:docMkLst>
        <pc:docMk/>
      </pc:docMkLst>
      <pc:sldChg chg="delSp modSp mod modNotesTx">
        <pc:chgData name="DESLANDES Alex (EMPL)" userId="a09999e4-58f6-42bc-8bd4-19d27bdfeb79" providerId="ADAL" clId="{F7C215B7-E971-458A-BB82-76CA0D95A967}" dt="2025-09-17T12:22:44.659" v="1641" actId="113"/>
        <pc:sldMkLst>
          <pc:docMk/>
          <pc:sldMk cId="2286009402" sldId="400"/>
        </pc:sldMkLst>
        <pc:spChg chg="del">
          <ac:chgData name="DESLANDES Alex (EMPL)" userId="a09999e4-58f6-42bc-8bd4-19d27bdfeb79" providerId="ADAL" clId="{F7C215B7-E971-458A-BB82-76CA0D95A967}" dt="2025-09-17T11:41:40.486" v="9" actId="478"/>
          <ac:spMkLst>
            <pc:docMk/>
            <pc:sldMk cId="2286009402" sldId="400"/>
            <ac:spMk id="4" creationId="{A64F881C-53F2-EF0A-478C-9CE30A0BABD9}"/>
          </ac:spMkLst>
        </pc:spChg>
        <pc:spChg chg="mod">
          <ac:chgData name="DESLANDES Alex (EMPL)" userId="a09999e4-58f6-42bc-8bd4-19d27bdfeb79" providerId="ADAL" clId="{F7C215B7-E971-458A-BB82-76CA0D95A967}" dt="2025-09-17T11:45:14.697" v="64" actId="1076"/>
          <ac:spMkLst>
            <pc:docMk/>
            <pc:sldMk cId="2286009402" sldId="400"/>
            <ac:spMk id="6" creationId="{BC283023-E1CF-DAEE-8009-79F698E60332}"/>
          </ac:spMkLst>
        </pc:spChg>
        <pc:spChg chg="mod">
          <ac:chgData name="DESLANDES Alex (EMPL)" userId="a09999e4-58f6-42bc-8bd4-19d27bdfeb79" providerId="ADAL" clId="{F7C215B7-E971-458A-BB82-76CA0D95A967}" dt="2025-09-17T11:45:21.008" v="65" actId="1076"/>
          <ac:spMkLst>
            <pc:docMk/>
            <pc:sldMk cId="2286009402" sldId="400"/>
            <ac:spMk id="7" creationId="{783D0B18-9684-4A24-6A5C-1420EDD6B871}"/>
          </ac:spMkLst>
        </pc:spChg>
        <pc:spChg chg="del mod">
          <ac:chgData name="DESLANDES Alex (EMPL)" userId="a09999e4-58f6-42bc-8bd4-19d27bdfeb79" providerId="ADAL" clId="{F7C215B7-E971-458A-BB82-76CA0D95A967}" dt="2025-09-17T11:41:11.441" v="3" actId="478"/>
          <ac:spMkLst>
            <pc:docMk/>
            <pc:sldMk cId="2286009402" sldId="400"/>
            <ac:spMk id="9" creationId="{6CE09B1E-6224-7923-4EC9-31A1D9855512}"/>
          </ac:spMkLst>
        </pc:spChg>
      </pc:sldChg>
      <pc:sldChg chg="modSp mod modNotesTx">
        <pc:chgData name="DESLANDES Alex (EMPL)" userId="a09999e4-58f6-42bc-8bd4-19d27bdfeb79" providerId="ADAL" clId="{F7C215B7-E971-458A-BB82-76CA0D95A967}" dt="2025-09-17T12:22:10.982" v="1640" actId="20577"/>
        <pc:sldMkLst>
          <pc:docMk/>
          <pc:sldMk cId="1949702098" sldId="401"/>
        </pc:sldMkLst>
        <pc:spChg chg="mod">
          <ac:chgData name="DESLANDES Alex (EMPL)" userId="a09999e4-58f6-42bc-8bd4-19d27bdfeb79" providerId="ADAL" clId="{F7C215B7-E971-458A-BB82-76CA0D95A967}" dt="2025-09-17T12:10:20.996" v="849" actId="113"/>
          <ac:spMkLst>
            <pc:docMk/>
            <pc:sldMk cId="1949702098" sldId="401"/>
            <ac:spMk id="3" creationId="{8AC18886-47A8-1B18-2227-AE99DF608FDA}"/>
          </ac:spMkLst>
        </pc:spChg>
      </pc:sldChg>
      <pc:sldChg chg="modSp mod modNotesTx">
        <pc:chgData name="DESLANDES Alex (EMPL)" userId="a09999e4-58f6-42bc-8bd4-19d27bdfeb79" providerId="ADAL" clId="{F7C215B7-E971-458A-BB82-76CA0D95A967}" dt="2025-09-17T11:56:28.239" v="528" actId="20577"/>
        <pc:sldMkLst>
          <pc:docMk/>
          <pc:sldMk cId="2862205010" sldId="403"/>
        </pc:sldMkLst>
        <pc:spChg chg="mod">
          <ac:chgData name="DESLANDES Alex (EMPL)" userId="a09999e4-58f6-42bc-8bd4-19d27bdfeb79" providerId="ADAL" clId="{F7C215B7-E971-458A-BB82-76CA0D95A967}" dt="2025-09-17T11:39:13.828" v="0" actId="20577"/>
          <ac:spMkLst>
            <pc:docMk/>
            <pc:sldMk cId="2862205010" sldId="403"/>
            <ac:spMk id="3" creationId="{88A69DB3-CFF7-34F6-9C8C-ACCE424695AA}"/>
          </ac:spMkLst>
        </pc:spChg>
      </pc:sldChg>
      <pc:sldChg chg="modSp mod modNotesTx">
        <pc:chgData name="DESLANDES Alex (EMPL)" userId="a09999e4-58f6-42bc-8bd4-19d27bdfeb79" providerId="ADAL" clId="{F7C215B7-E971-458A-BB82-76CA0D95A967}" dt="2025-09-17T12:01:49.381" v="844" actId="20577"/>
        <pc:sldMkLst>
          <pc:docMk/>
          <pc:sldMk cId="3333181840" sldId="404"/>
        </pc:sldMkLst>
        <pc:spChg chg="mod">
          <ac:chgData name="DESLANDES Alex (EMPL)" userId="a09999e4-58f6-42bc-8bd4-19d27bdfeb79" providerId="ADAL" clId="{F7C215B7-E971-458A-BB82-76CA0D95A967}" dt="2025-09-17T11:47:45.690" v="70" actId="14100"/>
          <ac:spMkLst>
            <pc:docMk/>
            <pc:sldMk cId="3333181840" sldId="404"/>
            <ac:spMk id="3" creationId="{C13C3172-00B1-9CB8-EEF9-979631B3FAC3}"/>
          </ac:spMkLst>
        </pc:spChg>
        <pc:spChg chg="mod">
          <ac:chgData name="DESLANDES Alex (EMPL)" userId="a09999e4-58f6-42bc-8bd4-19d27bdfeb79" providerId="ADAL" clId="{F7C215B7-E971-458A-BB82-76CA0D95A967}" dt="2025-09-17T11:47:50.503" v="71" actId="1076"/>
          <ac:spMkLst>
            <pc:docMk/>
            <pc:sldMk cId="3333181840" sldId="404"/>
            <ac:spMk id="6" creationId="{DD1BCAB1-94EC-3F2E-D38B-BB9BBDFE303F}"/>
          </ac:spMkLst>
        </pc:spChg>
        <pc:picChg chg="mod">
          <ac:chgData name="DESLANDES Alex (EMPL)" userId="a09999e4-58f6-42bc-8bd4-19d27bdfeb79" providerId="ADAL" clId="{F7C215B7-E971-458A-BB82-76CA0D95A967}" dt="2025-09-17T11:47:57.705" v="72" actId="1076"/>
          <ac:picMkLst>
            <pc:docMk/>
            <pc:sldMk cId="3333181840" sldId="404"/>
            <ac:picMk id="10" creationId="{797298A8-64D9-BEED-833C-FC225A7318A2}"/>
          </ac:picMkLst>
        </pc:picChg>
        <pc:picChg chg="mod">
          <ac:chgData name="DESLANDES Alex (EMPL)" userId="a09999e4-58f6-42bc-8bd4-19d27bdfeb79" providerId="ADAL" clId="{F7C215B7-E971-458A-BB82-76CA0D95A967}" dt="2025-09-17T11:48:01.250" v="73" actId="1076"/>
          <ac:picMkLst>
            <pc:docMk/>
            <pc:sldMk cId="3333181840" sldId="404"/>
            <ac:picMk id="3076" creationId="{09132470-CA51-B296-D2E8-DB985D1035E1}"/>
          </ac:picMkLst>
        </pc:picChg>
      </pc:sldChg>
      <pc:sldChg chg="modSp">
        <pc:chgData name="DESLANDES Alex (EMPL)" userId="a09999e4-58f6-42bc-8bd4-19d27bdfeb79" providerId="ADAL" clId="{F7C215B7-E971-458A-BB82-76CA0D95A967}" dt="2025-09-17T11:46:21.229" v="67" actId="1076"/>
        <pc:sldMkLst>
          <pc:docMk/>
          <pc:sldMk cId="846576200" sldId="405"/>
        </pc:sldMkLst>
        <pc:picChg chg="mod">
          <ac:chgData name="DESLANDES Alex (EMPL)" userId="a09999e4-58f6-42bc-8bd4-19d27bdfeb79" providerId="ADAL" clId="{F7C215B7-E971-458A-BB82-76CA0D95A967}" dt="2025-09-17T11:46:21.229" v="67" actId="1076"/>
          <ac:picMkLst>
            <pc:docMk/>
            <pc:sldMk cId="846576200" sldId="405"/>
            <ac:picMk id="11" creationId="{F9F804DF-AE32-ECAF-851B-68D7F91BF0CF}"/>
          </ac:picMkLst>
        </pc:picChg>
        <pc:picChg chg="mod">
          <ac:chgData name="DESLANDES Alex (EMPL)" userId="a09999e4-58f6-42bc-8bd4-19d27bdfeb79" providerId="ADAL" clId="{F7C215B7-E971-458A-BB82-76CA0D95A967}" dt="2025-09-17T11:46:16.894" v="66" actId="1076"/>
          <ac:picMkLst>
            <pc:docMk/>
            <pc:sldMk cId="846576200" sldId="405"/>
            <ac:picMk id="1029" creationId="{A8A7C4D1-81AD-2D77-7E91-3C8D25FAF98D}"/>
          </ac:picMkLst>
        </pc:picChg>
      </pc:sldChg>
      <pc:sldChg chg="modSp mod">
        <pc:chgData name="DESLANDES Alex (EMPL)" userId="a09999e4-58f6-42bc-8bd4-19d27bdfeb79" providerId="ADAL" clId="{F7C215B7-E971-458A-BB82-76CA0D95A967}" dt="2025-09-17T12:08:07.775" v="846" actId="1076"/>
        <pc:sldMkLst>
          <pc:docMk/>
          <pc:sldMk cId="3452278829" sldId="407"/>
        </pc:sldMkLst>
        <pc:spChg chg="mod">
          <ac:chgData name="DESLANDES Alex (EMPL)" userId="a09999e4-58f6-42bc-8bd4-19d27bdfeb79" providerId="ADAL" clId="{F7C215B7-E971-458A-BB82-76CA0D95A967}" dt="2025-09-17T12:08:07.775" v="846" actId="1076"/>
          <ac:spMkLst>
            <pc:docMk/>
            <pc:sldMk cId="3452278829" sldId="407"/>
            <ac:spMk id="2" creationId="{099F28B0-4E96-0178-6BBE-CA8B772864A9}"/>
          </ac:spMkLst>
        </pc:spChg>
        <pc:spChg chg="mod">
          <ac:chgData name="DESLANDES Alex (EMPL)" userId="a09999e4-58f6-42bc-8bd4-19d27bdfeb79" providerId="ADAL" clId="{F7C215B7-E971-458A-BB82-76CA0D95A967}" dt="2025-09-17T11:48:21.147" v="75" actId="14100"/>
          <ac:spMkLst>
            <pc:docMk/>
            <pc:sldMk cId="3452278829" sldId="407"/>
            <ac:spMk id="3" creationId="{162AA066-3219-199A-D8D7-0A7828407354}"/>
          </ac:spMkLst>
        </pc:spChg>
        <pc:spChg chg="mod">
          <ac:chgData name="DESLANDES Alex (EMPL)" userId="a09999e4-58f6-42bc-8bd4-19d27bdfeb79" providerId="ADAL" clId="{F7C215B7-E971-458A-BB82-76CA0D95A967}" dt="2025-09-17T11:48:29.433" v="77" actId="14100"/>
          <ac:spMkLst>
            <pc:docMk/>
            <pc:sldMk cId="3452278829" sldId="407"/>
            <ac:spMk id="6" creationId="{E8555E7F-1899-90E1-DFAA-29E368A586BD}"/>
          </ac:spMkLst>
        </pc:spChg>
      </pc:sldChg>
    </pc:docChg>
  </pc:docChgLst>
  <pc:docChgLst>
    <pc:chgData name="BERKE Beata (EMPL)" userId="2fb5846e-0c80-41e1-9975-7f6c2aa8fbe8" providerId="ADAL" clId="{5DC955CF-0C5A-4901-87EC-A1B47C4F5FCE}"/>
    <pc:docChg chg="undo custSel modSld">
      <pc:chgData name="BERKE Beata (EMPL)" userId="2fb5846e-0c80-41e1-9975-7f6c2aa8fbe8" providerId="ADAL" clId="{5DC955CF-0C5A-4901-87EC-A1B47C4F5FCE}" dt="2025-09-17T07:40:29.942" v="210" actId="14100"/>
      <pc:docMkLst>
        <pc:docMk/>
      </pc:docMkLst>
      <pc:sldChg chg="addSp modSp mod">
        <pc:chgData name="BERKE Beata (EMPL)" userId="2fb5846e-0c80-41e1-9975-7f6c2aa8fbe8" providerId="ADAL" clId="{5DC955CF-0C5A-4901-87EC-A1B47C4F5FCE}" dt="2025-09-17T07:15:13.106" v="180" actId="1036"/>
        <pc:sldMkLst>
          <pc:docMk/>
          <pc:sldMk cId="2795837459" sldId="369"/>
        </pc:sldMkLst>
        <pc:picChg chg="add mod">
          <ac:chgData name="BERKE Beata (EMPL)" userId="2fb5846e-0c80-41e1-9975-7f6c2aa8fbe8" providerId="ADAL" clId="{5DC955CF-0C5A-4901-87EC-A1B47C4F5FCE}" dt="2025-09-17T07:15:13.106" v="180" actId="1036"/>
          <ac:picMkLst>
            <pc:docMk/>
            <pc:sldMk cId="2795837459" sldId="369"/>
            <ac:picMk id="4" creationId="{DD25A1A6-5886-9CAF-98A4-7A054E6554C3}"/>
          </ac:picMkLst>
        </pc:picChg>
      </pc:sldChg>
      <pc:sldChg chg="addSp delSp modSp mod">
        <pc:chgData name="BERKE Beata (EMPL)" userId="2fb5846e-0c80-41e1-9975-7f6c2aa8fbe8" providerId="ADAL" clId="{5DC955CF-0C5A-4901-87EC-A1B47C4F5FCE}" dt="2025-09-17T07:39:52.341" v="196" actId="1076"/>
        <pc:sldMkLst>
          <pc:docMk/>
          <pc:sldMk cId="2286009402" sldId="400"/>
        </pc:sldMkLst>
        <pc:spChg chg="add mod ord">
          <ac:chgData name="BERKE Beata (EMPL)" userId="2fb5846e-0c80-41e1-9975-7f6c2aa8fbe8" providerId="ADAL" clId="{5DC955CF-0C5A-4901-87EC-A1B47C4F5FCE}" dt="2025-09-17T07:39:49.234" v="195" actId="167"/>
          <ac:spMkLst>
            <pc:docMk/>
            <pc:sldMk cId="2286009402" sldId="400"/>
            <ac:spMk id="11" creationId="{AD06D70C-2821-1A05-FC47-67E9EBA63B37}"/>
          </ac:spMkLst>
        </pc:spChg>
        <pc:picChg chg="del mod">
          <ac:chgData name="BERKE Beata (EMPL)" userId="2fb5846e-0c80-41e1-9975-7f6c2aa8fbe8" providerId="ADAL" clId="{5DC955CF-0C5A-4901-87EC-A1B47C4F5FCE}" dt="2025-09-17T07:11:51.591" v="141" actId="478"/>
          <ac:picMkLst>
            <pc:docMk/>
            <pc:sldMk cId="2286009402" sldId="400"/>
            <ac:picMk id="4" creationId="{A0157A6C-4EE0-58DE-E0C2-E22844E091F7}"/>
          </ac:picMkLst>
        </pc:picChg>
        <pc:picChg chg="del mod">
          <ac:chgData name="BERKE Beata (EMPL)" userId="2fb5846e-0c80-41e1-9975-7f6c2aa8fbe8" providerId="ADAL" clId="{5DC955CF-0C5A-4901-87EC-A1B47C4F5FCE}" dt="2025-09-17T07:11:52.087" v="142" actId="478"/>
          <ac:picMkLst>
            <pc:docMk/>
            <pc:sldMk cId="2286009402" sldId="400"/>
            <ac:picMk id="7" creationId="{0471E935-5B4D-1B74-3E2E-71808E4DF751}"/>
          </ac:picMkLst>
        </pc:picChg>
        <pc:picChg chg="add mod">
          <ac:chgData name="BERKE Beata (EMPL)" userId="2fb5846e-0c80-41e1-9975-7f6c2aa8fbe8" providerId="ADAL" clId="{5DC955CF-0C5A-4901-87EC-A1B47C4F5FCE}" dt="2025-09-17T07:11:25.975" v="135"/>
          <ac:picMkLst>
            <pc:docMk/>
            <pc:sldMk cId="2286009402" sldId="400"/>
            <ac:picMk id="10" creationId="{47E75B97-66BD-E83E-DEC5-A5D2FA2ECCC3}"/>
          </ac:picMkLst>
        </pc:picChg>
        <pc:picChg chg="add mod ord">
          <ac:chgData name="BERKE Beata (EMPL)" userId="2fb5846e-0c80-41e1-9975-7f6c2aa8fbe8" providerId="ADAL" clId="{5DC955CF-0C5A-4901-87EC-A1B47C4F5FCE}" dt="2025-09-17T07:15:49.341" v="192" actId="167"/>
          <ac:picMkLst>
            <pc:docMk/>
            <pc:sldMk cId="2286009402" sldId="400"/>
            <ac:picMk id="12" creationId="{4FA380C8-497E-0E65-8632-5D739F4B23C9}"/>
          </ac:picMkLst>
        </pc:picChg>
        <pc:picChg chg="add del mod">
          <ac:chgData name="BERKE Beata (EMPL)" userId="2fb5846e-0c80-41e1-9975-7f6c2aa8fbe8" providerId="ADAL" clId="{5DC955CF-0C5A-4901-87EC-A1B47C4F5FCE}" dt="2025-09-17T07:12:05.775" v="151" actId="478"/>
          <ac:picMkLst>
            <pc:docMk/>
            <pc:sldMk cId="2286009402" sldId="400"/>
            <ac:picMk id="4098" creationId="{87346608-8B39-0473-C4B1-5C67B2D9D9E7}"/>
          </ac:picMkLst>
        </pc:picChg>
        <pc:picChg chg="add del mod">
          <ac:chgData name="BERKE Beata (EMPL)" userId="2fb5846e-0c80-41e1-9975-7f6c2aa8fbe8" providerId="ADAL" clId="{5DC955CF-0C5A-4901-87EC-A1B47C4F5FCE}" dt="2025-09-17T07:12:01.871" v="148" actId="478"/>
          <ac:picMkLst>
            <pc:docMk/>
            <pc:sldMk cId="2286009402" sldId="400"/>
            <ac:picMk id="4099" creationId="{B4C4E7D3-B6B4-15C4-5974-BB22CFA2319D}"/>
          </ac:picMkLst>
        </pc:picChg>
        <pc:picChg chg="add mod">
          <ac:chgData name="BERKE Beata (EMPL)" userId="2fb5846e-0c80-41e1-9975-7f6c2aa8fbe8" providerId="ADAL" clId="{5DC955CF-0C5A-4901-87EC-A1B47C4F5FCE}" dt="2025-09-17T07:39:52.341" v="196" actId="1076"/>
          <ac:picMkLst>
            <pc:docMk/>
            <pc:sldMk cId="2286009402" sldId="400"/>
            <ac:picMk id="4100" creationId="{FA80F629-96E2-0E0C-2C78-9D748ABC8523}"/>
          </ac:picMkLst>
        </pc:picChg>
      </pc:sldChg>
      <pc:sldChg chg="addSp modSp">
        <pc:chgData name="BERKE Beata (EMPL)" userId="2fb5846e-0c80-41e1-9975-7f6c2aa8fbe8" providerId="ADAL" clId="{5DC955CF-0C5A-4901-87EC-A1B47C4F5FCE}" dt="2025-09-17T07:15:16.562" v="181"/>
        <pc:sldMkLst>
          <pc:docMk/>
          <pc:sldMk cId="1949702098" sldId="401"/>
        </pc:sldMkLst>
        <pc:picChg chg="add mod">
          <ac:chgData name="BERKE Beata (EMPL)" userId="2fb5846e-0c80-41e1-9975-7f6c2aa8fbe8" providerId="ADAL" clId="{5DC955CF-0C5A-4901-87EC-A1B47C4F5FCE}" dt="2025-09-17T07:15:16.562" v="181"/>
          <ac:picMkLst>
            <pc:docMk/>
            <pc:sldMk cId="1949702098" sldId="401"/>
            <ac:picMk id="4" creationId="{9A7767F4-6AE6-2897-3352-3DCF5438BF6E}"/>
          </ac:picMkLst>
        </pc:picChg>
      </pc:sldChg>
      <pc:sldChg chg="addSp modSp">
        <pc:chgData name="BERKE Beata (EMPL)" userId="2fb5846e-0c80-41e1-9975-7f6c2aa8fbe8" providerId="ADAL" clId="{5DC955CF-0C5A-4901-87EC-A1B47C4F5FCE}" dt="2025-09-17T07:15:18.530" v="182"/>
        <pc:sldMkLst>
          <pc:docMk/>
          <pc:sldMk cId="2862205010" sldId="403"/>
        </pc:sldMkLst>
        <pc:picChg chg="add mod">
          <ac:chgData name="BERKE Beata (EMPL)" userId="2fb5846e-0c80-41e1-9975-7f6c2aa8fbe8" providerId="ADAL" clId="{5DC955CF-0C5A-4901-87EC-A1B47C4F5FCE}" dt="2025-09-17T07:15:18.530" v="182"/>
          <ac:picMkLst>
            <pc:docMk/>
            <pc:sldMk cId="2862205010" sldId="403"/>
            <ac:picMk id="6" creationId="{D3974119-E28F-AF0B-2B38-55464940A124}"/>
          </ac:picMkLst>
        </pc:picChg>
      </pc:sldChg>
      <pc:sldChg chg="addSp delSp modSp mod modCm">
        <pc:chgData name="BERKE Beata (EMPL)" userId="2fb5846e-0c80-41e1-9975-7f6c2aa8fbe8" providerId="ADAL" clId="{5DC955CF-0C5A-4901-87EC-A1B47C4F5FCE}" dt="2025-09-17T07:15:38.444" v="188" actId="167"/>
        <pc:sldMkLst>
          <pc:docMk/>
          <pc:sldMk cId="3333181840" sldId="404"/>
        </pc:sldMkLst>
        <pc:spChg chg="mod">
          <ac:chgData name="BERKE Beata (EMPL)" userId="2fb5846e-0c80-41e1-9975-7f6c2aa8fbe8" providerId="ADAL" clId="{5DC955CF-0C5A-4901-87EC-A1B47C4F5FCE}" dt="2025-09-17T06:53:00.274" v="64" actId="108"/>
          <ac:spMkLst>
            <pc:docMk/>
            <pc:sldMk cId="3333181840" sldId="404"/>
            <ac:spMk id="3" creationId="{C13C3172-00B1-9CB8-EEF9-979631B3FAC3}"/>
          </ac:spMkLst>
        </pc:spChg>
        <pc:spChg chg="mod">
          <ac:chgData name="BERKE Beata (EMPL)" userId="2fb5846e-0c80-41e1-9975-7f6c2aa8fbe8" providerId="ADAL" clId="{5DC955CF-0C5A-4901-87EC-A1B47C4F5FCE}" dt="2025-09-17T06:51:46.800" v="60" actId="20577"/>
          <ac:spMkLst>
            <pc:docMk/>
            <pc:sldMk cId="3333181840" sldId="404"/>
            <ac:spMk id="6" creationId="{DD1BCAB1-94EC-3F2E-D38B-BB9BBDFE303F}"/>
          </ac:spMkLst>
        </pc:spChg>
        <pc:spChg chg="add mod">
          <ac:chgData name="BERKE Beata (EMPL)" userId="2fb5846e-0c80-41e1-9975-7f6c2aa8fbe8" providerId="ADAL" clId="{5DC955CF-0C5A-4901-87EC-A1B47C4F5FCE}" dt="2025-09-17T07:09:59.736" v="131" actId="14100"/>
          <ac:spMkLst>
            <pc:docMk/>
            <pc:sldMk cId="3333181840" sldId="404"/>
            <ac:spMk id="8" creationId="{181BC65E-8C28-0A88-B2C4-1B0D95CEE126}"/>
          </ac:spMkLst>
        </pc:spChg>
        <pc:spChg chg="add mod ord">
          <ac:chgData name="BERKE Beata (EMPL)" userId="2fb5846e-0c80-41e1-9975-7f6c2aa8fbe8" providerId="ADAL" clId="{5DC955CF-0C5A-4901-87EC-A1B47C4F5FCE}" dt="2025-09-17T07:10:02.044" v="132" actId="14100"/>
          <ac:spMkLst>
            <pc:docMk/>
            <pc:sldMk cId="3333181840" sldId="404"/>
            <ac:spMk id="9" creationId="{5427D094-A620-00FE-9219-A9F37CFB1D95}"/>
          </ac:spMkLst>
        </pc:spChg>
        <pc:picChg chg="del">
          <ac:chgData name="BERKE Beata (EMPL)" userId="2fb5846e-0c80-41e1-9975-7f6c2aa8fbe8" providerId="ADAL" clId="{5DC955CF-0C5A-4901-87EC-A1B47C4F5FCE}" dt="2025-09-17T06:48:29.315" v="31" actId="478"/>
          <ac:picMkLst>
            <pc:docMk/>
            <pc:sldMk cId="3333181840" sldId="404"/>
            <ac:picMk id="7" creationId="{2099D022-F93B-0664-7185-04B64D4E0DA6}"/>
          </ac:picMkLst>
        </pc:picChg>
        <pc:picChg chg="add mod">
          <ac:chgData name="BERKE Beata (EMPL)" userId="2fb5846e-0c80-41e1-9975-7f6c2aa8fbe8" providerId="ADAL" clId="{5DC955CF-0C5A-4901-87EC-A1B47C4F5FCE}" dt="2025-09-17T07:13:18.877" v="168" actId="1076"/>
          <ac:picMkLst>
            <pc:docMk/>
            <pc:sldMk cId="3333181840" sldId="404"/>
            <ac:picMk id="10" creationId="{797298A8-64D9-BEED-833C-FC225A7318A2}"/>
          </ac:picMkLst>
        </pc:picChg>
        <pc:picChg chg="add mod ord">
          <ac:chgData name="BERKE Beata (EMPL)" userId="2fb5846e-0c80-41e1-9975-7f6c2aa8fbe8" providerId="ADAL" clId="{5DC955CF-0C5A-4901-87EC-A1B47C4F5FCE}" dt="2025-09-17T07:15:38.444" v="188" actId="167"/>
          <ac:picMkLst>
            <pc:docMk/>
            <pc:sldMk cId="3333181840" sldId="404"/>
            <ac:picMk id="11" creationId="{FF0EF5CB-DC8B-97C0-3EFF-91BDD8432E9A}"/>
          </ac:picMkLst>
        </pc:picChg>
        <pc:picChg chg="add del mod">
          <ac:chgData name="BERKE Beata (EMPL)" userId="2fb5846e-0c80-41e1-9975-7f6c2aa8fbe8" providerId="ADAL" clId="{5DC955CF-0C5A-4901-87EC-A1B47C4F5FCE}" dt="2025-09-17T07:08:39.439" v="120" actId="478"/>
          <ac:picMkLst>
            <pc:docMk/>
            <pc:sldMk cId="3333181840" sldId="404"/>
            <ac:picMk id="3074" creationId="{86813309-3D41-CB0D-FEF1-9A4C0DDE0523}"/>
          </ac:picMkLst>
        </pc:picChg>
        <pc:picChg chg="add del mod">
          <ac:chgData name="BERKE Beata (EMPL)" userId="2fb5846e-0c80-41e1-9975-7f6c2aa8fbe8" providerId="ADAL" clId="{5DC955CF-0C5A-4901-87EC-A1B47C4F5FCE}" dt="2025-09-17T07:08:37.632" v="119" actId="478"/>
          <ac:picMkLst>
            <pc:docMk/>
            <pc:sldMk cId="3333181840" sldId="404"/>
            <ac:picMk id="3075" creationId="{E04FAA8C-50DA-DE16-CE6F-43D3D9538041}"/>
          </ac:picMkLst>
        </pc:picChg>
        <pc:picChg chg="add mod">
          <ac:chgData name="BERKE Beata (EMPL)" userId="2fb5846e-0c80-41e1-9975-7f6c2aa8fbe8" providerId="ADAL" clId="{5DC955CF-0C5A-4901-87EC-A1B47C4F5FCE}" dt="2025-09-17T07:13:22.493" v="169" actId="1076"/>
          <ac:picMkLst>
            <pc:docMk/>
            <pc:sldMk cId="3333181840" sldId="404"/>
            <ac:picMk id="3076" creationId="{09132470-CA51-B296-D2E8-DB985D1035E1}"/>
          </ac:picMkLst>
        </pc:picChg>
        <pc:extLst>
          <p:ext xmlns:p="http://schemas.openxmlformats.org/presentationml/2006/main" uri="{D6D511B9-2390-475A-947B-AFAB55BFBCF1}">
            <pc226:cmChg xmlns:pc226="http://schemas.microsoft.com/office/powerpoint/2022/06/main/command" chg="mod">
              <pc226:chgData name="BERKE Beata (EMPL)" userId="2fb5846e-0c80-41e1-9975-7f6c2aa8fbe8" providerId="ADAL" clId="{5DC955CF-0C5A-4901-87EC-A1B47C4F5FCE}" dt="2025-09-17T06:52:53.683" v="63" actId="20577"/>
              <pc2:cmMkLst xmlns:pc2="http://schemas.microsoft.com/office/powerpoint/2019/9/main/command">
                <pc:docMk/>
                <pc:sldMk cId="3333181840" sldId="404"/>
                <pc2:cmMk id="{335C784A-36A1-490A-8F85-F45DF6C384C8}"/>
              </pc2:cmMkLst>
            </pc226:cmChg>
            <pc226:cmChg xmlns:pc226="http://schemas.microsoft.com/office/powerpoint/2022/06/main/command" chg="mod">
              <pc226:chgData name="BERKE Beata (EMPL)" userId="2fb5846e-0c80-41e1-9975-7f6c2aa8fbe8" providerId="ADAL" clId="{5DC955CF-0C5A-4901-87EC-A1B47C4F5FCE}" dt="2025-09-17T06:52:53.683" v="63" actId="20577"/>
              <pc2:cmMkLst xmlns:pc2="http://schemas.microsoft.com/office/powerpoint/2019/9/main/command">
                <pc:docMk/>
                <pc:sldMk cId="3333181840" sldId="404"/>
                <pc2:cmMk id="{E6C0CFB1-055C-4F21-B38F-8602B559BD74}"/>
              </pc2:cmMkLst>
            </pc226:cmChg>
          </p:ext>
        </pc:extLst>
      </pc:sldChg>
      <pc:sldChg chg="addSp delSp modSp mod">
        <pc:chgData name="BERKE Beata (EMPL)" userId="2fb5846e-0c80-41e1-9975-7f6c2aa8fbe8" providerId="ADAL" clId="{5DC955CF-0C5A-4901-87EC-A1B47C4F5FCE}" dt="2025-09-17T07:15:43.925" v="190" actId="167"/>
        <pc:sldMkLst>
          <pc:docMk/>
          <pc:sldMk cId="846576200" sldId="405"/>
        </pc:sldMkLst>
        <pc:spChg chg="mod">
          <ac:chgData name="BERKE Beata (EMPL)" userId="2fb5846e-0c80-41e1-9975-7f6c2aa8fbe8" providerId="ADAL" clId="{5DC955CF-0C5A-4901-87EC-A1B47C4F5FCE}" dt="2025-09-17T07:02:11.289" v="98" actId="14100"/>
          <ac:spMkLst>
            <pc:docMk/>
            <pc:sldMk cId="846576200" sldId="405"/>
            <ac:spMk id="2" creationId="{EE6B46B7-7545-57F8-C590-F3F75BD2385D}"/>
          </ac:spMkLst>
        </pc:spChg>
        <pc:spChg chg="mod">
          <ac:chgData name="BERKE Beata (EMPL)" userId="2fb5846e-0c80-41e1-9975-7f6c2aa8fbe8" providerId="ADAL" clId="{5DC955CF-0C5A-4901-87EC-A1B47C4F5FCE}" dt="2025-09-17T07:01:34.329" v="88" actId="14100"/>
          <ac:spMkLst>
            <pc:docMk/>
            <pc:sldMk cId="846576200" sldId="405"/>
            <ac:spMk id="3" creationId="{1EC2A40B-69CB-F76E-001A-62E571844C88}"/>
          </ac:spMkLst>
        </pc:spChg>
        <pc:spChg chg="add del mod">
          <ac:chgData name="BERKE Beata (EMPL)" userId="2fb5846e-0c80-41e1-9975-7f6c2aa8fbe8" providerId="ADAL" clId="{5DC955CF-0C5A-4901-87EC-A1B47C4F5FCE}" dt="2025-09-17T07:00:20.935" v="77" actId="478"/>
          <ac:spMkLst>
            <pc:docMk/>
            <pc:sldMk cId="846576200" sldId="405"/>
            <ac:spMk id="8" creationId="{4805B43B-67A7-EE08-EF0B-E23672970A34}"/>
          </ac:spMkLst>
        </pc:spChg>
        <pc:spChg chg="add del mod">
          <ac:chgData name="BERKE Beata (EMPL)" userId="2fb5846e-0c80-41e1-9975-7f6c2aa8fbe8" providerId="ADAL" clId="{5DC955CF-0C5A-4901-87EC-A1B47C4F5FCE}" dt="2025-09-17T07:13:32.479" v="171" actId="478"/>
          <ac:spMkLst>
            <pc:docMk/>
            <pc:sldMk cId="846576200" sldId="405"/>
            <ac:spMk id="9" creationId="{8FA70FF0-EA83-DEA6-0BD0-793A8D644100}"/>
          </ac:spMkLst>
        </pc:spChg>
        <pc:spChg chg="add mod ord">
          <ac:chgData name="BERKE Beata (EMPL)" userId="2fb5846e-0c80-41e1-9975-7f6c2aa8fbe8" providerId="ADAL" clId="{5DC955CF-0C5A-4901-87EC-A1B47C4F5FCE}" dt="2025-09-17T07:02:29.847" v="102" actId="1076"/>
          <ac:spMkLst>
            <pc:docMk/>
            <pc:sldMk cId="846576200" sldId="405"/>
            <ac:spMk id="10" creationId="{AC763C98-2EEB-AAA8-8BFD-0004A2F1B76A}"/>
          </ac:spMkLst>
        </pc:spChg>
        <pc:picChg chg="add del mod">
          <ac:chgData name="BERKE Beata (EMPL)" userId="2fb5846e-0c80-41e1-9975-7f6c2aa8fbe8" providerId="ADAL" clId="{5DC955CF-0C5A-4901-87EC-A1B47C4F5FCE}" dt="2025-09-17T07:01:30.952" v="87" actId="478"/>
          <ac:picMkLst>
            <pc:docMk/>
            <pc:sldMk cId="846576200" sldId="405"/>
            <ac:picMk id="6" creationId="{A366D05C-1D69-27B2-CECC-C1133FFAEA2F}"/>
          </ac:picMkLst>
        </pc:picChg>
        <pc:picChg chg="add del mod">
          <ac:chgData name="BERKE Beata (EMPL)" userId="2fb5846e-0c80-41e1-9975-7f6c2aa8fbe8" providerId="ADAL" clId="{5DC955CF-0C5A-4901-87EC-A1B47C4F5FCE}" dt="2025-09-17T06:45:15.235" v="20" actId="478"/>
          <ac:picMkLst>
            <pc:docMk/>
            <pc:sldMk cId="846576200" sldId="405"/>
            <ac:picMk id="7" creationId="{084FB813-375D-0874-6ABF-3D7042DE98C0}"/>
          </ac:picMkLst>
        </pc:picChg>
        <pc:picChg chg="add mod">
          <ac:chgData name="BERKE Beata (EMPL)" userId="2fb5846e-0c80-41e1-9975-7f6c2aa8fbe8" providerId="ADAL" clId="{5DC955CF-0C5A-4901-87EC-A1B47C4F5FCE}" dt="2025-09-17T07:08:48.579" v="122" actId="1076"/>
          <ac:picMkLst>
            <pc:docMk/>
            <pc:sldMk cId="846576200" sldId="405"/>
            <ac:picMk id="11" creationId="{F9F804DF-AE32-ECAF-851B-68D7F91BF0CF}"/>
          </ac:picMkLst>
        </pc:picChg>
        <pc:picChg chg="add mod">
          <ac:chgData name="BERKE Beata (EMPL)" userId="2fb5846e-0c80-41e1-9975-7f6c2aa8fbe8" providerId="ADAL" clId="{5DC955CF-0C5A-4901-87EC-A1B47C4F5FCE}" dt="2025-09-17T07:15:20.599" v="183"/>
          <ac:picMkLst>
            <pc:docMk/>
            <pc:sldMk cId="846576200" sldId="405"/>
            <ac:picMk id="12" creationId="{FC904307-1364-F6A4-620F-3E0FCC17937C}"/>
          </ac:picMkLst>
        </pc:picChg>
        <pc:picChg chg="add mod ord">
          <ac:chgData name="BERKE Beata (EMPL)" userId="2fb5846e-0c80-41e1-9975-7f6c2aa8fbe8" providerId="ADAL" clId="{5DC955CF-0C5A-4901-87EC-A1B47C4F5FCE}" dt="2025-09-17T07:15:43.925" v="190" actId="167"/>
          <ac:picMkLst>
            <pc:docMk/>
            <pc:sldMk cId="846576200" sldId="405"/>
            <ac:picMk id="13" creationId="{6BB3F426-5C18-D17F-C21E-87B002E579DA}"/>
          </ac:picMkLst>
        </pc:picChg>
        <pc:picChg chg="add del mod">
          <ac:chgData name="BERKE Beata (EMPL)" userId="2fb5846e-0c80-41e1-9975-7f6c2aa8fbe8" providerId="ADAL" clId="{5DC955CF-0C5A-4901-87EC-A1B47C4F5FCE}" dt="2025-09-17T07:00:52.773" v="80" actId="478"/>
          <ac:picMkLst>
            <pc:docMk/>
            <pc:sldMk cId="846576200" sldId="405"/>
            <ac:picMk id="1026" creationId="{3A2F0F20-CF3B-F019-3087-8DC6901457E4}"/>
          </ac:picMkLst>
        </pc:picChg>
        <pc:picChg chg="add del">
          <ac:chgData name="BERKE Beata (EMPL)" userId="2fb5846e-0c80-41e1-9975-7f6c2aa8fbe8" providerId="ADAL" clId="{5DC955CF-0C5A-4901-87EC-A1B47C4F5FCE}" dt="2025-09-17T07:07:21.617" v="111" actId="478"/>
          <ac:picMkLst>
            <pc:docMk/>
            <pc:sldMk cId="846576200" sldId="405"/>
            <ac:picMk id="1028" creationId="{07AB8056-2053-2289-638B-1A4685758AC6}"/>
          </ac:picMkLst>
        </pc:picChg>
        <pc:picChg chg="add mod">
          <ac:chgData name="BERKE Beata (EMPL)" userId="2fb5846e-0c80-41e1-9975-7f6c2aa8fbe8" providerId="ADAL" clId="{5DC955CF-0C5A-4901-87EC-A1B47C4F5FCE}" dt="2025-09-17T07:08:30.043" v="118" actId="1076"/>
          <ac:picMkLst>
            <pc:docMk/>
            <pc:sldMk cId="846576200" sldId="405"/>
            <ac:picMk id="1029" creationId="{A8A7C4D1-81AD-2D77-7E91-3C8D25FAF98D}"/>
          </ac:picMkLst>
        </pc:picChg>
        <pc:picChg chg="add del mod">
          <ac:chgData name="BERKE Beata (EMPL)" userId="2fb5846e-0c80-41e1-9975-7f6c2aa8fbe8" providerId="ADAL" clId="{5DC955CF-0C5A-4901-87EC-A1B47C4F5FCE}" dt="2025-09-17T07:08:25.781" v="117" actId="478"/>
          <ac:picMkLst>
            <pc:docMk/>
            <pc:sldMk cId="846576200" sldId="405"/>
            <ac:picMk id="1030" creationId="{3CD67C2D-A999-1AA7-0707-07F2A21C67FF}"/>
          </ac:picMkLst>
        </pc:picChg>
      </pc:sldChg>
      <pc:sldChg chg="addSp modSp mod">
        <pc:chgData name="BERKE Beata (EMPL)" userId="2fb5846e-0c80-41e1-9975-7f6c2aa8fbe8" providerId="ADAL" clId="{5DC955CF-0C5A-4901-87EC-A1B47C4F5FCE}" dt="2025-09-17T07:40:02.745" v="200" actId="1076"/>
        <pc:sldMkLst>
          <pc:docMk/>
          <pc:sldMk cId="513120604" sldId="406"/>
        </pc:sldMkLst>
        <pc:spChg chg="mod">
          <ac:chgData name="BERKE Beata (EMPL)" userId="2fb5846e-0c80-41e1-9975-7f6c2aa8fbe8" providerId="ADAL" clId="{5DC955CF-0C5A-4901-87EC-A1B47C4F5FCE}" dt="2025-09-17T07:12:57.812" v="162" actId="14100"/>
          <ac:spMkLst>
            <pc:docMk/>
            <pc:sldMk cId="513120604" sldId="406"/>
            <ac:spMk id="2" creationId="{F1F7FAC8-9FEB-FD42-0A5C-B0BEB71B7892}"/>
          </ac:spMkLst>
        </pc:spChg>
        <pc:spChg chg="mod">
          <ac:chgData name="BERKE Beata (EMPL)" userId="2fb5846e-0c80-41e1-9975-7f6c2aa8fbe8" providerId="ADAL" clId="{5DC955CF-0C5A-4901-87EC-A1B47C4F5FCE}" dt="2025-09-17T06:44:48.947" v="16" actId="12"/>
          <ac:spMkLst>
            <pc:docMk/>
            <pc:sldMk cId="513120604" sldId="406"/>
            <ac:spMk id="3" creationId="{D6546746-C2CF-CD77-FBEC-C8A595468B9F}"/>
          </ac:spMkLst>
        </pc:spChg>
        <pc:spChg chg="mod">
          <ac:chgData name="BERKE Beata (EMPL)" userId="2fb5846e-0c80-41e1-9975-7f6c2aa8fbe8" providerId="ADAL" clId="{5DC955CF-0C5A-4901-87EC-A1B47C4F5FCE}" dt="2025-09-17T06:45:33.718" v="24" actId="20577"/>
          <ac:spMkLst>
            <pc:docMk/>
            <pc:sldMk cId="513120604" sldId="406"/>
            <ac:spMk id="7" creationId="{C48ECFAE-2D08-B217-9132-64ADF5B6EF41}"/>
          </ac:spMkLst>
        </pc:spChg>
        <pc:spChg chg="add mod ord">
          <ac:chgData name="BERKE Beata (EMPL)" userId="2fb5846e-0c80-41e1-9975-7f6c2aa8fbe8" providerId="ADAL" clId="{5DC955CF-0C5A-4901-87EC-A1B47C4F5FCE}" dt="2025-09-17T07:40:01.343" v="199" actId="167"/>
          <ac:spMkLst>
            <pc:docMk/>
            <pc:sldMk cId="513120604" sldId="406"/>
            <ac:spMk id="8" creationId="{E7CD715C-D3D2-C7DB-7943-E74232E21D39}"/>
          </ac:spMkLst>
        </pc:spChg>
        <pc:picChg chg="mod">
          <ac:chgData name="BERKE Beata (EMPL)" userId="2fb5846e-0c80-41e1-9975-7f6c2aa8fbe8" providerId="ADAL" clId="{5DC955CF-0C5A-4901-87EC-A1B47C4F5FCE}" dt="2025-09-17T07:40:02.745" v="200" actId="1076"/>
          <ac:picMkLst>
            <pc:docMk/>
            <pc:sldMk cId="513120604" sldId="406"/>
            <ac:picMk id="4" creationId="{A6D8AAE1-2F59-BFE6-4625-CA41E7E6ED74}"/>
          </ac:picMkLst>
        </pc:picChg>
        <pc:picChg chg="add mod ord">
          <ac:chgData name="BERKE Beata (EMPL)" userId="2fb5846e-0c80-41e1-9975-7f6c2aa8fbe8" providerId="ADAL" clId="{5DC955CF-0C5A-4901-87EC-A1B47C4F5FCE}" dt="2025-09-17T07:15:31.578" v="186" actId="167"/>
          <ac:picMkLst>
            <pc:docMk/>
            <pc:sldMk cId="513120604" sldId="406"/>
            <ac:picMk id="9" creationId="{3D2B135C-695A-5269-861F-84FDA69974FF}"/>
          </ac:picMkLst>
        </pc:picChg>
      </pc:sldChg>
      <pc:sldChg chg="addSp delSp modSp mod">
        <pc:chgData name="BERKE Beata (EMPL)" userId="2fb5846e-0c80-41e1-9975-7f6c2aa8fbe8" providerId="ADAL" clId="{5DC955CF-0C5A-4901-87EC-A1B47C4F5FCE}" dt="2025-09-17T07:40:29.942" v="210" actId="14100"/>
        <pc:sldMkLst>
          <pc:docMk/>
          <pc:sldMk cId="3452278829" sldId="407"/>
        </pc:sldMkLst>
        <pc:spChg chg="mod">
          <ac:chgData name="BERKE Beata (EMPL)" userId="2fb5846e-0c80-41e1-9975-7f6c2aa8fbe8" providerId="ADAL" clId="{5DC955CF-0C5A-4901-87EC-A1B47C4F5FCE}" dt="2025-09-17T07:40:28.620" v="209" actId="14100"/>
          <ac:spMkLst>
            <pc:docMk/>
            <pc:sldMk cId="3452278829" sldId="407"/>
            <ac:spMk id="2" creationId="{099F28B0-4E96-0178-6BBE-CA8B772864A9}"/>
          </ac:spMkLst>
        </pc:spChg>
        <pc:spChg chg="mod">
          <ac:chgData name="BERKE Beata (EMPL)" userId="2fb5846e-0c80-41e1-9975-7f6c2aa8fbe8" providerId="ADAL" clId="{5DC955CF-0C5A-4901-87EC-A1B47C4F5FCE}" dt="2025-09-17T06:53:12.176" v="66" actId="12"/>
          <ac:spMkLst>
            <pc:docMk/>
            <pc:sldMk cId="3452278829" sldId="407"/>
            <ac:spMk id="3" creationId="{162AA066-3219-199A-D8D7-0A7828407354}"/>
          </ac:spMkLst>
        </pc:spChg>
        <pc:spChg chg="mod">
          <ac:chgData name="BERKE Beata (EMPL)" userId="2fb5846e-0c80-41e1-9975-7f6c2aa8fbe8" providerId="ADAL" clId="{5DC955CF-0C5A-4901-87EC-A1B47C4F5FCE}" dt="2025-09-17T06:53:15.933" v="67" actId="12"/>
          <ac:spMkLst>
            <pc:docMk/>
            <pc:sldMk cId="3452278829" sldId="407"/>
            <ac:spMk id="6" creationId="{E8555E7F-1899-90E1-DFAA-29E368A586BD}"/>
          </ac:spMkLst>
        </pc:spChg>
        <pc:spChg chg="add mod ord">
          <ac:chgData name="BERKE Beata (EMPL)" userId="2fb5846e-0c80-41e1-9975-7f6c2aa8fbe8" providerId="ADAL" clId="{5DC955CF-0C5A-4901-87EC-A1B47C4F5FCE}" dt="2025-09-17T07:40:27.152" v="207" actId="1076"/>
          <ac:spMkLst>
            <pc:docMk/>
            <pc:sldMk cId="3452278829" sldId="407"/>
            <ac:spMk id="9" creationId="{E24DEF5B-C047-9C18-4919-F656F06B6104}"/>
          </ac:spMkLst>
        </pc:spChg>
        <pc:picChg chg="mod">
          <ac:chgData name="BERKE Beata (EMPL)" userId="2fb5846e-0c80-41e1-9975-7f6c2aa8fbe8" providerId="ADAL" clId="{5DC955CF-0C5A-4901-87EC-A1B47C4F5FCE}" dt="2025-09-17T07:40:28.206" v="208" actId="1076"/>
          <ac:picMkLst>
            <pc:docMk/>
            <pc:sldMk cId="3452278829" sldId="407"/>
            <ac:picMk id="4" creationId="{CEFAFE37-0C4C-00C1-82BD-51ECA874280D}"/>
          </ac:picMkLst>
        </pc:picChg>
        <pc:picChg chg="add del mod">
          <ac:chgData name="BERKE Beata (EMPL)" userId="2fb5846e-0c80-41e1-9975-7f6c2aa8fbe8" providerId="ADAL" clId="{5DC955CF-0C5A-4901-87EC-A1B47C4F5FCE}" dt="2025-09-17T06:50:39.583" v="52" actId="478"/>
          <ac:picMkLst>
            <pc:docMk/>
            <pc:sldMk cId="3452278829" sldId="407"/>
            <ac:picMk id="5" creationId="{244E3942-0710-87C5-DB8B-9D5E2AB08E02}"/>
          </ac:picMkLst>
        </pc:picChg>
        <pc:picChg chg="add mod">
          <ac:chgData name="BERKE Beata (EMPL)" userId="2fb5846e-0c80-41e1-9975-7f6c2aa8fbe8" providerId="ADAL" clId="{5DC955CF-0C5A-4901-87EC-A1B47C4F5FCE}" dt="2025-09-17T07:15:24.747" v="184"/>
          <ac:picMkLst>
            <pc:docMk/>
            <pc:sldMk cId="3452278829" sldId="407"/>
            <ac:picMk id="10" creationId="{9C916B02-BCEC-C5AA-5123-C3DFEFC30AE8}"/>
          </ac:picMkLst>
        </pc:picChg>
        <pc:picChg chg="add mod">
          <ac:chgData name="BERKE Beata (EMPL)" userId="2fb5846e-0c80-41e1-9975-7f6c2aa8fbe8" providerId="ADAL" clId="{5DC955CF-0C5A-4901-87EC-A1B47C4F5FCE}" dt="2025-09-17T07:40:29.942" v="210" actId="14100"/>
          <ac:picMkLst>
            <pc:docMk/>
            <pc:sldMk cId="3452278829" sldId="407"/>
            <ac:picMk id="11" creationId="{CD197B4A-DB8B-4808-897E-7B2E7CAB5B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E606C-77CD-45C1-9571-DE74CA837D88}" type="datetimeFigureOut">
              <a:rPr lang="en-IE" smtClean="0"/>
              <a:t>17/09/2025</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08B9C-ED77-41BB-BC53-D69EC8827C71}" type="slidenum">
              <a:rPr lang="en-IE" smtClean="0"/>
              <a:t>‹#›</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987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1FE35-25F0-0258-A797-AD86B58B1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AE606-64FC-7C87-ED3C-501559B3C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63457-2E64-58CA-67C7-14D7D7051F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114EF1-FB73-9B20-82B5-8D020A07739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6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D0D0D"/>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8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72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57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125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77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4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6A56761B-AC86-49AF-4B3B-2CCCDB7A47B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7575C568-2951-1529-11F7-C12F1B0677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C1BA1A05-4F7E-D9F9-D094-9C9394F846EC}"/>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12" name="Footer Placeholder 8">
            <a:extLst>
              <a:ext uri="{FF2B5EF4-FFF2-40B4-BE49-F238E27FC236}">
                <a16:creationId xmlns:a16="http://schemas.microsoft.com/office/drawing/2014/main" id="{D838E642-5C12-54DE-94A0-3EDA044A547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75400899-1203-EA20-07C6-EFFB182F41F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440D1373-D055-D2EC-8197-171DDBDADDD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8" name="Footer Placeholder 8">
            <a:extLst>
              <a:ext uri="{FF2B5EF4-FFF2-40B4-BE49-F238E27FC236}">
                <a16:creationId xmlns:a16="http://schemas.microsoft.com/office/drawing/2014/main" id="{9454014D-FC40-DABB-5F97-62E05A376F6A}"/>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C4BB2291-2147-D1C0-AB46-6D3DE9C2DA5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EFB7DFF0-1C84-8F6C-0408-2B151512616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B7624A9B-CC72-EEB9-2AE2-FDB9629A099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cstate="print">
            <a:extLst>
              <a:ext uri="{28A0092B-C50C-407E-A947-70E740481C1C}">
                <a14:useLocalDpi xmlns:a14="http://schemas.microsoft.com/office/drawing/2010/main"/>
              </a:ext>
            </a:extLst>
          </a:blip>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F256C38A-CD2B-89BF-A117-9ED92151C6A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
        <p:nvSpPr>
          <p:cNvPr id="6" name="Footer Placeholder 8">
            <a:extLst>
              <a:ext uri="{FF2B5EF4-FFF2-40B4-BE49-F238E27FC236}">
                <a16:creationId xmlns:a16="http://schemas.microsoft.com/office/drawing/2014/main" id="{E7AFEC3F-1C21-3132-B967-9F0F25A5601F}"/>
              </a:ext>
            </a:extLst>
          </p:cNvPr>
          <p:cNvSpPr>
            <a:spLocks noGrp="1"/>
          </p:cNvSpPr>
          <p:nvPr>
            <p:ph type="ftr" sz="quarter" idx="3"/>
          </p:nvPr>
        </p:nvSpPr>
        <p:spPr>
          <a:xfrm>
            <a:off x="5502728" y="6268953"/>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296A4E82-A1A1-EFC7-7768-E6DDC71C434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F6ADE38F-D638-BFB1-E702-D0F6D0CB016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2D6F6E54-ED8F-C9DE-9355-5B2E347C244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C1FACF7A-9967-0A10-F75B-7E70FCAB2B7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3E557AF9-465E-61C3-8C33-29231AE45BB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11C79F0A-B650-EE29-9ABF-AC09E775351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D8C14CF6-6F1D-C458-1F86-A760F31FEEA9}"/>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33A6EEA9-52B7-550C-7CFD-E465C8DB4F8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36249086-331D-49C8-6F5E-1FD73ADA2347}"/>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0850E44D-CF7B-5CF4-6BF7-5B2F65007AD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3B38F9D4-3EE2-3396-18AD-F87E421900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40C61561-6F08-5417-8327-52799F6125C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2F8295BB-BABD-70B5-D58D-1DF08E62A283}"/>
              </a:ext>
            </a:extLst>
          </p:cNvPr>
          <p:cNvSpPr>
            <a:spLocks noGrp="1"/>
          </p:cNvSpPr>
          <p:nvPr>
            <p:ph type="ftr" sz="quarter" idx="16"/>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F95AF122-27C1-57B4-2A7C-54A134842A05}"/>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D39D4F72-AD6A-6B47-A2FF-9CFB1C55FFAF}"/>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page with credits">
    <p:bg>
      <p:bgPr>
        <a:solidFill>
          <a:schemeClr val="bg2"/>
        </a:solidFill>
        <a:effectLst/>
      </p:bgPr>
    </p:bg>
    <p:spTree>
      <p:nvGrpSpPr>
        <p:cNvPr id="1" name=""/>
        <p:cNvGrpSpPr/>
        <p:nvPr/>
      </p:nvGrpSpPr>
      <p:grpSpPr>
        <a:xfrm>
          <a:off x="0" y="0"/>
          <a:ext cx="0" cy="0"/>
          <a:chOff x="0" y="0"/>
          <a:chExt cx="0" cy="0"/>
        </a:xfrm>
      </p:grpSpPr>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1F22256-0B85-5AAD-C0B2-E8F5E3C500B3}"/>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0835BD4-2C09-6FBA-FC30-3BD6A28667F2}"/>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0" name="Footer Placeholder 8">
            <a:extLst>
              <a:ext uri="{FF2B5EF4-FFF2-40B4-BE49-F238E27FC236}">
                <a16:creationId xmlns:a16="http://schemas.microsoft.com/office/drawing/2014/main" id="{5037411D-B917-4DD6-582A-69CDCB27DAAB}"/>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10" name="Footer Placeholder 8">
            <a:extLst>
              <a:ext uri="{FF2B5EF4-FFF2-40B4-BE49-F238E27FC236}">
                <a16:creationId xmlns:a16="http://schemas.microsoft.com/office/drawing/2014/main" id="{6D8387C3-85B8-44CF-42FB-C414F5876B2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3A7104ED-A036-D2F4-B40F-5A65C505AC4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2BE520F0-58F1-06F4-10C5-832EFDCE68D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ooter Placeholder 8">
            <a:extLst>
              <a:ext uri="{FF2B5EF4-FFF2-40B4-BE49-F238E27FC236}">
                <a16:creationId xmlns:a16="http://schemas.microsoft.com/office/drawing/2014/main" id="{2756ABFE-DCB4-5FCC-525D-A462F5BB02E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5" name="Title 4">
            <a:extLst>
              <a:ext uri="{FF2B5EF4-FFF2-40B4-BE49-F238E27FC236}">
                <a16:creationId xmlns:a16="http://schemas.microsoft.com/office/drawing/2014/main" id="{C504D590-9922-C06A-407C-2B718394A8D5}"/>
              </a:ext>
            </a:extLst>
          </p:cNvPr>
          <p:cNvSpPr>
            <a:spLocks noGrp="1"/>
          </p:cNvSpPr>
          <p:nvPr>
            <p:ph type="title"/>
          </p:nvPr>
        </p:nvSpPr>
        <p:spPr>
          <a:xfrm>
            <a:off x="838200" y="1858956"/>
            <a:ext cx="10515600" cy="1020337"/>
          </a:xfrm>
        </p:spPr>
        <p:txBody>
          <a:bodyPr/>
          <a:lstStyle/>
          <a:p>
            <a:r>
              <a:rPr lang="en-IE" sz="4600">
                <a:cs typeface="Arial"/>
              </a:rPr>
              <a:t>Tackling transport poverty and inequalities in access to mobility</a:t>
            </a:r>
            <a:endParaRPr lang="en-US" sz="4600"/>
          </a:p>
        </p:txBody>
      </p:sp>
      <p:sp>
        <p:nvSpPr>
          <p:cNvPr id="7" name="Content Placeholder 6">
            <a:extLst>
              <a:ext uri="{FF2B5EF4-FFF2-40B4-BE49-F238E27FC236}">
                <a16:creationId xmlns:a16="http://schemas.microsoft.com/office/drawing/2014/main" id="{51456CEF-57DB-B4CE-60F1-7B93F72DA5BA}"/>
              </a:ext>
            </a:extLst>
          </p:cNvPr>
          <p:cNvSpPr>
            <a:spLocks noGrp="1"/>
          </p:cNvSpPr>
          <p:nvPr>
            <p:ph sz="quarter" idx="11"/>
          </p:nvPr>
        </p:nvSpPr>
        <p:spPr>
          <a:xfrm>
            <a:off x="838199" y="3123406"/>
            <a:ext cx="9594153" cy="611188"/>
          </a:xfrm>
        </p:spPr>
        <p:txBody>
          <a:bodyPr vert="horz" lIns="144000" tIns="144000" rIns="144000" bIns="144000" rtlCol="0" anchor="t">
            <a:noAutofit/>
          </a:bodyPr>
          <a:lstStyle/>
          <a:p>
            <a:r>
              <a:rPr lang="en-IE" sz="3400"/>
              <a:t>The contribution of the Social Climate Fund</a:t>
            </a:r>
            <a:endParaRPr lang="en-IE" sz="3400">
              <a:solidFill>
                <a:srgbClr val="000000"/>
              </a:solidFill>
            </a:endParaRPr>
          </a:p>
          <a:p>
            <a:endParaRPr lang="en-IE" sz="3200">
              <a:cs typeface="Arial"/>
            </a:endParaRPr>
          </a:p>
        </p:txBody>
      </p:sp>
      <p:sp>
        <p:nvSpPr>
          <p:cNvPr id="6" name="Content Placeholder 5">
            <a:extLst>
              <a:ext uri="{FF2B5EF4-FFF2-40B4-BE49-F238E27FC236}">
                <a16:creationId xmlns:a16="http://schemas.microsoft.com/office/drawing/2014/main" id="{AE68706F-E58B-D844-F68A-2379B7D107A7}"/>
              </a:ext>
            </a:extLst>
          </p:cNvPr>
          <p:cNvSpPr>
            <a:spLocks noGrp="1"/>
          </p:cNvSpPr>
          <p:nvPr>
            <p:ph sz="half" idx="10"/>
          </p:nvPr>
        </p:nvSpPr>
        <p:spPr>
          <a:xfrm>
            <a:off x="838199" y="5243157"/>
            <a:ext cx="3563533" cy="1359442"/>
          </a:xfrm>
        </p:spPr>
        <p:txBody>
          <a:bodyPr/>
          <a:lstStyle/>
          <a:p>
            <a:r>
              <a:rPr lang="en-IE" sz="1200" i="0"/>
              <a:t>Daniel WOEHL</a:t>
            </a:r>
            <a:br>
              <a:rPr lang="en-IE" sz="1200" i="0"/>
            </a:br>
            <a:r>
              <a:rPr lang="en-IE" sz="1200" i="0"/>
              <a:t>Head of unit – Finland, Latvia, Estonia Lithuania</a:t>
            </a:r>
          </a:p>
          <a:p>
            <a:r>
              <a:rPr lang="en-IE" sz="1200" i="0"/>
              <a:t>Directorate-General for Employment, Social Affairs and Inclusion</a:t>
            </a:r>
            <a:br>
              <a:rPr lang="en-IE" sz="1200" i="0"/>
            </a:br>
            <a:r>
              <a:rPr lang="en-IE" sz="1200" i="0"/>
              <a:t>Directorate D – Social Rights and Inclusion</a:t>
            </a:r>
          </a:p>
        </p:txBody>
      </p:sp>
      <p:pic>
        <p:nvPicPr>
          <p:cNvPr id="9" name="Picture 8" descr="European Commission">
            <a:extLst>
              <a:ext uri="{FF2B5EF4-FFF2-40B4-BE49-F238E27FC236}">
                <a16:creationId xmlns:a16="http://schemas.microsoft.com/office/drawing/2014/main" id="{179F3FC9-B6FB-BFA2-12E7-546955BFD0B7}"/>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a:ext>
            </a:extLst>
          </a:blip>
          <a:stretch>
            <a:fillRect/>
          </a:stretch>
        </p:blipFill>
        <p:spPr>
          <a:xfrm>
            <a:off x="9463383" y="5738784"/>
            <a:ext cx="2544024" cy="9410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DEA71-4D7D-9701-822B-0EA4A1CAD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48B62FDF-E0E3-3AD5-86C5-7C6E58A8D888}"/>
              </a:ext>
            </a:extLst>
          </p:cNvPr>
          <p:cNvSpPr>
            <a:spLocks noGrp="1"/>
          </p:cNvSpPr>
          <p:nvPr>
            <p:ph type="title"/>
          </p:nvPr>
        </p:nvSpPr>
        <p:spPr/>
        <p:txBody>
          <a:bodyPr/>
          <a:lstStyle/>
          <a:p>
            <a:r>
              <a:rPr lang="en-GB" dirty="0"/>
              <a:t>Framework: transport poverty</a:t>
            </a:r>
          </a:p>
        </p:txBody>
      </p:sp>
      <p:sp>
        <p:nvSpPr>
          <p:cNvPr id="3" name="Content Placeholder 2">
            <a:extLst>
              <a:ext uri="{FF2B5EF4-FFF2-40B4-BE49-F238E27FC236}">
                <a16:creationId xmlns:a16="http://schemas.microsoft.com/office/drawing/2014/main" id="{88A69DB3-CFF7-34F6-9C8C-ACCE424695AA}"/>
              </a:ext>
            </a:extLst>
          </p:cNvPr>
          <p:cNvSpPr>
            <a:spLocks noGrp="1"/>
          </p:cNvSpPr>
          <p:nvPr>
            <p:ph idx="1"/>
          </p:nvPr>
        </p:nvSpPr>
        <p:spPr>
          <a:xfrm>
            <a:off x="838200" y="1609763"/>
            <a:ext cx="10515600" cy="3638473"/>
          </a:xfrm>
        </p:spPr>
        <p:txBody>
          <a:bodyPr vert="horz" lIns="144000" tIns="144000" rIns="144000" bIns="144000" rtlCol="0" anchor="t">
            <a:noAutofit/>
          </a:bodyPr>
          <a:lstStyle/>
          <a:p>
            <a:pPr marL="342900" indent="-342900" algn="just">
              <a:buFont typeface="Arial" panose="020B0604020202020204" pitchFamily="34" charset="0"/>
              <a:buChar char="•"/>
            </a:pPr>
            <a:r>
              <a:rPr lang="en-GB" dirty="0"/>
              <a:t>Main concept for tackling inequality and inclusion issues in mobility.</a:t>
            </a:r>
          </a:p>
          <a:p>
            <a:pPr marL="342900" indent="-342900" algn="just">
              <a:buFont typeface="Arial" panose="020B0604020202020204" pitchFamily="34" charset="0"/>
              <a:buChar char="•"/>
            </a:pPr>
            <a:r>
              <a:rPr lang="en-GB" dirty="0"/>
              <a:t>“Three As” definition: </a:t>
            </a:r>
            <a:r>
              <a:rPr lang="en-GB" b="1" dirty="0"/>
              <a:t>Availability, Accessibility, and Affordability.</a:t>
            </a:r>
          </a:p>
          <a:p>
            <a:pPr marL="342900" indent="-342900" algn="just">
              <a:buFont typeface="Arial" panose="020B0604020202020204" pitchFamily="34" charset="0"/>
              <a:buChar char="•"/>
            </a:pPr>
            <a:r>
              <a:rPr lang="en-GB" dirty="0"/>
              <a:t>Falls under principle 20 of the European Pillar of Social Rights: right to access essential services of good quality.</a:t>
            </a:r>
          </a:p>
          <a:p>
            <a:pPr marL="342900" indent="-342900" algn="just">
              <a:buFont typeface="Arial" panose="020B0604020202020204" pitchFamily="34" charset="0"/>
              <a:buChar char="•"/>
            </a:pPr>
            <a:r>
              <a:rPr lang="en-GB" dirty="0"/>
              <a:t>Complex issue, not measurable with one indicator. Key conclusions of the Commission’s Transport Poverty study include:</a:t>
            </a:r>
          </a:p>
          <a:p>
            <a:pPr marL="1085850" lvl="1" indent="-342900" algn="just"/>
            <a:r>
              <a:rPr lang="en-GB" dirty="0"/>
              <a:t>Not exclusively a rural phenomenon but greater issues in rural areas.</a:t>
            </a:r>
          </a:p>
          <a:p>
            <a:pPr marL="1085850" lvl="1" indent="-342900" algn="just"/>
            <a:r>
              <a:rPr lang="en-GB" dirty="0"/>
              <a:t>Particularly affects vulnerable populations.</a:t>
            </a:r>
          </a:p>
          <a:p>
            <a:pPr marL="1085850" lvl="1" indent="-342900" algn="just"/>
            <a:r>
              <a:rPr lang="en-GB" dirty="0"/>
              <a:t>Greatest impact: measures supporting low- and lower-middle income households in underserved geographical areas, focus on the most vulnerable and on improvements to public transport and shared mobility.</a:t>
            </a:r>
          </a:p>
          <a:p>
            <a:pPr marL="1085850" lvl="1" indent="-342900" algn="just"/>
            <a:endParaRPr lang="en-GB" dirty="0"/>
          </a:p>
          <a:p>
            <a:pPr marL="342900" indent="-342900" algn="just"/>
            <a:r>
              <a:rPr lang="en-GB" sz="1800" i="1" dirty="0"/>
              <a:t>	See also: Commission Recommendations on Transport Poverty (2025/1021)</a:t>
            </a:r>
            <a:endParaRPr lang="en-GB" sz="1800" i="1" dirty="0">
              <a:cs typeface="Arial"/>
            </a:endParaRPr>
          </a:p>
        </p:txBody>
      </p:sp>
      <p:sp>
        <p:nvSpPr>
          <p:cNvPr id="4" name="Slide Number Placeholder 2">
            <a:extLst>
              <a:ext uri="{FF2B5EF4-FFF2-40B4-BE49-F238E27FC236}">
                <a16:creationId xmlns:a16="http://schemas.microsoft.com/office/drawing/2014/main" id="{E729B76B-BBE9-CC4D-2C0F-2D14E51DD341}"/>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2</a:t>
            </a:fld>
            <a:endParaRPr lang="en-IE"/>
          </a:p>
        </p:txBody>
      </p:sp>
      <p:pic>
        <p:nvPicPr>
          <p:cNvPr id="6" name="Picture 5">
            <a:extLst>
              <a:ext uri="{FF2B5EF4-FFF2-40B4-BE49-F238E27FC236}">
                <a16:creationId xmlns:a16="http://schemas.microsoft.com/office/drawing/2014/main" id="{D3974119-E28F-AF0B-2B38-55464940A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spTree>
    <p:extLst>
      <p:ext uri="{BB962C8B-B14F-4D97-AF65-F5344CB8AC3E}">
        <p14:creationId xmlns:p14="http://schemas.microsoft.com/office/powerpoint/2010/main" val="286220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D0AE-7346-49CA-51F1-A318915B34D5}"/>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AD06D70C-2821-1A05-FC47-67E9EBA63B37}"/>
              </a:ext>
            </a:extLst>
          </p:cNvPr>
          <p:cNvSpPr/>
          <p:nvPr/>
        </p:nvSpPr>
        <p:spPr>
          <a:xfrm>
            <a:off x="9651854" y="31592"/>
            <a:ext cx="2635395" cy="2234709"/>
          </a:xfrm>
          <a:prstGeom prst="ellips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4FA380C8-497E-0E65-8632-5D739F4B2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pic>
        <p:nvPicPr>
          <p:cNvPr id="2" name="Picture 1">
            <a:extLst>
              <a:ext uri="{FF2B5EF4-FFF2-40B4-BE49-F238E27FC236}">
                <a16:creationId xmlns:a16="http://schemas.microsoft.com/office/drawing/2014/main" id="{E85B6703-0715-3AC3-984A-D9670E080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717126" y="4363543"/>
            <a:ext cx="3219414" cy="1808835"/>
          </a:xfrm>
          <a:prstGeom prst="rect">
            <a:avLst/>
          </a:prstGeom>
        </p:spPr>
      </p:pic>
      <p:sp>
        <p:nvSpPr>
          <p:cNvPr id="5" name="Title 4">
            <a:extLst>
              <a:ext uri="{FF2B5EF4-FFF2-40B4-BE49-F238E27FC236}">
                <a16:creationId xmlns:a16="http://schemas.microsoft.com/office/drawing/2014/main" id="{17A70D4C-92A0-E6D5-2CCB-E69A4D774720}"/>
              </a:ext>
            </a:extLst>
          </p:cNvPr>
          <p:cNvSpPr>
            <a:spLocks noGrp="1"/>
          </p:cNvSpPr>
          <p:nvPr>
            <p:ph type="title"/>
          </p:nvPr>
        </p:nvSpPr>
        <p:spPr>
          <a:xfrm>
            <a:off x="892581" y="332043"/>
            <a:ext cx="6612172" cy="816904"/>
          </a:xfrm>
        </p:spPr>
        <p:txBody>
          <a:bodyPr/>
          <a:lstStyle/>
          <a:p>
            <a:r>
              <a:rPr lang="en-GB"/>
              <a:t>The Social Climate Fund</a:t>
            </a:r>
          </a:p>
        </p:txBody>
      </p:sp>
      <p:sp>
        <p:nvSpPr>
          <p:cNvPr id="6" name="Content Placeholder 5">
            <a:extLst>
              <a:ext uri="{FF2B5EF4-FFF2-40B4-BE49-F238E27FC236}">
                <a16:creationId xmlns:a16="http://schemas.microsoft.com/office/drawing/2014/main" id="{BC283023-E1CF-DAEE-8009-79F698E60332}"/>
              </a:ext>
            </a:extLst>
          </p:cNvPr>
          <p:cNvSpPr>
            <a:spLocks noGrp="1"/>
          </p:cNvSpPr>
          <p:nvPr>
            <p:ph idx="1"/>
          </p:nvPr>
        </p:nvSpPr>
        <p:spPr>
          <a:xfrm>
            <a:off x="1460336" y="1283411"/>
            <a:ext cx="7592004" cy="3967807"/>
          </a:xfrm>
        </p:spPr>
        <p:txBody>
          <a:bodyPr vert="horz" lIns="144000" tIns="144000" rIns="144000" bIns="144000" rtlCol="0" anchor="t">
            <a:noAutofit/>
          </a:bodyPr>
          <a:lstStyle/>
          <a:p>
            <a:pPr marL="342900" indent="-342900">
              <a:buFont typeface="Arial" panose="020B0604020202020204" pitchFamily="34" charset="0"/>
              <a:buChar char="•"/>
            </a:pPr>
            <a:r>
              <a:rPr lang="en-GB" dirty="0"/>
              <a:t>Current policies insufficient to reach EU’s 2030 climate target.</a:t>
            </a:r>
          </a:p>
          <a:p>
            <a:pPr marL="342900" indent="-342900">
              <a:buFont typeface="Arial" panose="020B0604020202020204" pitchFamily="34" charset="0"/>
              <a:buChar char="•"/>
            </a:pPr>
            <a:r>
              <a:rPr lang="en-GB" b="1" u="sng" dirty="0"/>
              <a:t>Emission Trading System (ETS)2</a:t>
            </a:r>
            <a:r>
              <a:rPr lang="en-GB" dirty="0"/>
              <a:t>: carbon pricing scheme complementing ETS1 by expanding coverage to </a:t>
            </a:r>
            <a:r>
              <a:rPr lang="en-GB" b="1" dirty="0"/>
              <a:t>buildings and road transport</a:t>
            </a:r>
            <a:r>
              <a:rPr lang="en-GB" dirty="0"/>
              <a:t>, various small industry sectors. </a:t>
            </a:r>
            <a:r>
              <a:rPr lang="en-GB" b="1" dirty="0"/>
              <a:t>Becoming</a:t>
            </a:r>
            <a:r>
              <a:rPr lang="en-GB" b="1" dirty="0">
                <a:cs typeface="Arial"/>
              </a:rPr>
              <a:t> fully operational in 2027.</a:t>
            </a:r>
            <a:endParaRPr lang="en-US" dirty="0"/>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00126692-EE8F-DA21-C1E6-B40B43CC37CE}"/>
              </a:ext>
            </a:extLst>
          </p:cNvPr>
          <p:cNvSpPr>
            <a:spLocks noGrp="1"/>
          </p:cNvSpPr>
          <p:nvPr>
            <p:ph type="sldNum" sz="quarter" idx="4"/>
          </p:nvPr>
        </p:nvSpPr>
        <p:spPr/>
        <p:txBody>
          <a:bodyPr/>
          <a:lstStyle/>
          <a:p>
            <a:pPr algn="l"/>
            <a:fld id="{768364BB-9B21-4D29-A19C-C6410F652861}" type="slidenum">
              <a:rPr lang="en-IE" smtClean="0"/>
              <a:pPr algn="l"/>
              <a:t>3</a:t>
            </a:fld>
            <a:endParaRPr lang="en-IE"/>
          </a:p>
        </p:txBody>
      </p:sp>
      <p:pic>
        <p:nvPicPr>
          <p:cNvPr id="4100" name="Picture 4">
            <a:extLst>
              <a:ext uri="{FF2B5EF4-FFF2-40B4-BE49-F238E27FC236}">
                <a16:creationId xmlns:a16="http://schemas.microsoft.com/office/drawing/2014/main" id="{FA80F629-96E2-0E0C-2C78-9D748ABC85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18" r="59458"/>
          <a:stretch/>
        </p:blipFill>
        <p:spPr bwMode="auto">
          <a:xfrm>
            <a:off x="9539659" y="-459958"/>
            <a:ext cx="2747590" cy="3741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3D0B18-9684-4A24-6A5C-1420EDD6B871}"/>
              </a:ext>
            </a:extLst>
          </p:cNvPr>
          <p:cNvSpPr txBox="1"/>
          <p:nvPr/>
        </p:nvSpPr>
        <p:spPr>
          <a:xfrm>
            <a:off x="1460336" y="3072121"/>
            <a:ext cx="10062692" cy="2923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Clr>
                <a:schemeClr val="tx2"/>
              </a:buClr>
              <a:buFont typeface="Arial" panose="020B0604020202020204" pitchFamily="34" charset="0"/>
              <a:buChar char="•"/>
            </a:pPr>
            <a:r>
              <a:rPr lang="en-GB" sz="2000" kern="1200" dirty="0">
                <a:solidFill>
                  <a:schemeClr val="tx1">
                    <a:lumMod val="95000"/>
                    <a:lumOff val="5000"/>
                  </a:schemeClr>
                </a:solidFill>
                <a:latin typeface="+mn-lt"/>
                <a:ea typeface="+mn-ea"/>
                <a:cs typeface="+mn-cs"/>
              </a:rPr>
              <a:t>New Fund to </a:t>
            </a:r>
            <a:r>
              <a:rPr lang="en-GB" sz="2000" b="1" kern="1200" dirty="0">
                <a:solidFill>
                  <a:schemeClr val="tx1">
                    <a:lumMod val="95000"/>
                    <a:lumOff val="5000"/>
                  </a:schemeClr>
                </a:solidFill>
                <a:latin typeface="+mn-lt"/>
                <a:ea typeface="+mn-ea"/>
                <a:cs typeface="+mn-cs"/>
              </a:rPr>
              <a:t>mitigate the social impact of ETS2</a:t>
            </a:r>
            <a:r>
              <a:rPr lang="en-GB" sz="2000" kern="1200" dirty="0">
                <a:solidFill>
                  <a:schemeClr val="tx1">
                    <a:lumMod val="95000"/>
                    <a:lumOff val="5000"/>
                  </a:schemeClr>
                </a:solidFill>
                <a:latin typeface="+mn-lt"/>
                <a:ea typeface="+mn-ea"/>
                <a:cs typeface="+mn-cs"/>
              </a:rPr>
              <a:t> on vulnerable households, transport users, and micro-enterprises.</a:t>
            </a:r>
            <a:r>
              <a:rPr lang="en-US" sz="2000" kern="1200" dirty="0">
                <a:solidFill>
                  <a:schemeClr val="tx1">
                    <a:lumMod val="95000"/>
                    <a:lumOff val="5000"/>
                  </a:schemeClr>
                </a:solidFill>
                <a:latin typeface="+mn-lt"/>
                <a:ea typeface="+mn-ea"/>
                <a:cs typeface="+mn-cs"/>
              </a:rPr>
              <a:t>​</a:t>
            </a:r>
          </a:p>
          <a:p>
            <a:pPr marL="1085850" lvl="1" indent="-342900" algn="just">
              <a:lnSpc>
                <a:spcPct val="90000"/>
              </a:lnSpc>
              <a:spcBef>
                <a:spcPts val="500"/>
              </a:spcBef>
              <a:buClr>
                <a:schemeClr val="tx2"/>
              </a:buClr>
              <a:buFont typeface="Arial" panose="020B0604020202020204" pitchFamily="34" charset="0"/>
              <a:buChar char="•"/>
            </a:pPr>
            <a:r>
              <a:rPr lang="en-GB" sz="1800" kern="1200" dirty="0">
                <a:solidFill>
                  <a:schemeClr val="tx1"/>
                </a:solidFill>
                <a:latin typeface="+mn-lt"/>
                <a:ea typeface="+mn-ea"/>
                <a:cs typeface="+mn-cs"/>
              </a:rPr>
              <a:t>Two components: buildings (energy efficiency) and transport.</a:t>
            </a:r>
            <a:r>
              <a:rPr lang="en-US" sz="1800" kern="1200" dirty="0">
                <a:solidFill>
                  <a:schemeClr val="tx1"/>
                </a:solidFill>
                <a:latin typeface="+mn-lt"/>
                <a:ea typeface="+mn-ea"/>
                <a:cs typeface="+mn-cs"/>
              </a:rPr>
              <a:t>​</a:t>
            </a:r>
            <a:endParaRPr lang="en-US" sz="1800" dirty="0"/>
          </a:p>
          <a:p>
            <a:pPr marL="342900" indent="-342900">
              <a:lnSpc>
                <a:spcPct val="90000"/>
              </a:lnSpc>
              <a:spcBef>
                <a:spcPts val="1000"/>
              </a:spcBef>
              <a:buClr>
                <a:schemeClr val="tx2"/>
              </a:buClr>
              <a:buFont typeface="Arial" panose="020B0604020202020204" pitchFamily="34" charset="0"/>
              <a:buChar char="•"/>
            </a:pPr>
            <a:r>
              <a:rPr lang="en-GB" sz="2000" b="1" kern="1200" dirty="0">
                <a:solidFill>
                  <a:schemeClr val="tx1">
                    <a:lumMod val="95000"/>
                    <a:lumOff val="5000"/>
                  </a:schemeClr>
                </a:solidFill>
                <a:latin typeface="+mn-lt"/>
                <a:ea typeface="+mn-ea"/>
                <a:cs typeface="+mn-cs"/>
              </a:rPr>
              <a:t>Financed by auction revenue from ETS2</a:t>
            </a:r>
            <a:r>
              <a:rPr lang="en-GB" sz="2000" kern="1200" dirty="0">
                <a:solidFill>
                  <a:schemeClr val="tx1">
                    <a:lumMod val="95000"/>
                    <a:lumOff val="5000"/>
                  </a:schemeClr>
                </a:solidFill>
                <a:latin typeface="+mn-lt"/>
                <a:ea typeface="+mn-ea"/>
                <a:cs typeface="+mn-cs"/>
              </a:rPr>
              <a:t> (+25% national co-financing).​</a:t>
            </a:r>
            <a:endParaRPr lang="en-GB" sz="2000" dirty="0"/>
          </a:p>
          <a:p>
            <a:pPr marL="1085850" lvl="1" indent="-342900" algn="just">
              <a:lnSpc>
                <a:spcPct val="90000"/>
              </a:lnSpc>
              <a:spcBef>
                <a:spcPts val="500"/>
              </a:spcBef>
              <a:buClr>
                <a:schemeClr val="tx2"/>
              </a:buClr>
              <a:buFont typeface="Arial" panose="020B0604020202020204" pitchFamily="34" charset="0"/>
              <a:buChar char="•"/>
            </a:pPr>
            <a:r>
              <a:rPr lang="en-US" sz="1800" kern="1200" dirty="0">
                <a:solidFill>
                  <a:schemeClr val="tx1"/>
                </a:solidFill>
                <a:latin typeface="+mn-lt"/>
                <a:ea typeface="+mn-ea"/>
                <a:cs typeface="+mn-cs"/>
              </a:rPr>
              <a:t>SCF will </a:t>
            </a:r>
            <a:r>
              <a:rPr lang="en-GB" sz="1800" kern="1200" dirty="0">
                <a:solidFill>
                  <a:schemeClr val="tx1"/>
                </a:solidFill>
                <a:latin typeface="+mn-lt"/>
                <a:ea typeface="+mn-ea"/>
                <a:cs typeface="+mn-cs"/>
              </a:rPr>
              <a:t>mobilise at least</a:t>
            </a:r>
            <a:r>
              <a:rPr lang="en-US" sz="1800" kern="1200" dirty="0">
                <a:solidFill>
                  <a:schemeClr val="tx1"/>
                </a:solidFill>
                <a:latin typeface="+mn-lt"/>
                <a:ea typeface="+mn-ea"/>
                <a:cs typeface="+mn-cs"/>
              </a:rPr>
              <a:t> </a:t>
            </a:r>
            <a:r>
              <a:rPr lang="en-US" sz="1800" b="1" kern="1200" dirty="0">
                <a:solidFill>
                  <a:schemeClr val="tx1"/>
                </a:solidFill>
                <a:latin typeface="+mn-lt"/>
                <a:ea typeface="+mn-ea"/>
                <a:cs typeface="+mn-cs"/>
              </a:rPr>
              <a:t>EUR 86.7 billion</a:t>
            </a:r>
            <a:r>
              <a:rPr lang="en-US" sz="1800" kern="1200" dirty="0">
                <a:solidFill>
                  <a:schemeClr val="tx1"/>
                </a:solidFill>
                <a:latin typeface="+mn-lt"/>
                <a:ea typeface="+mn-ea"/>
                <a:cs typeface="+mn-cs"/>
              </a:rPr>
              <a:t> over the </a:t>
            </a:r>
            <a:r>
              <a:rPr lang="en-US" sz="1800" b="1" kern="1200" dirty="0">
                <a:solidFill>
                  <a:schemeClr val="tx1"/>
                </a:solidFill>
                <a:latin typeface="+mn-lt"/>
                <a:ea typeface="+mn-ea"/>
                <a:cs typeface="+mn-cs"/>
              </a:rPr>
              <a:t>2026-2032 period</a:t>
            </a:r>
            <a:r>
              <a:rPr lang="en-US" sz="1800" kern="1200" dirty="0">
                <a:solidFill>
                  <a:schemeClr val="tx1"/>
                </a:solidFill>
                <a:latin typeface="+mn-lt"/>
                <a:ea typeface="+mn-ea"/>
                <a:cs typeface="+mn-cs"/>
              </a:rPr>
              <a:t>.</a:t>
            </a:r>
            <a:r>
              <a:rPr lang="lv-LV" sz="1800" kern="1200" dirty="0">
                <a:solidFill>
                  <a:schemeClr val="tx1"/>
                </a:solidFill>
                <a:latin typeface="+mn-lt"/>
                <a:ea typeface="+mn-ea"/>
                <a:cs typeface="+mn-cs"/>
              </a:rPr>
              <a:t>​</a:t>
            </a:r>
            <a:endParaRPr lang="en-GB" sz="2000" kern="1200" dirty="0">
              <a:solidFill>
                <a:schemeClr val="tx1">
                  <a:lumMod val="95000"/>
                  <a:lumOff val="5000"/>
                </a:schemeClr>
              </a:solidFill>
              <a:latin typeface="+mn-lt"/>
              <a:ea typeface="+mn-ea"/>
              <a:cs typeface="+mn-cs"/>
            </a:endParaRPr>
          </a:p>
          <a:p>
            <a:pPr marL="342900" indent="-342900">
              <a:lnSpc>
                <a:spcPct val="90000"/>
              </a:lnSpc>
              <a:spcBef>
                <a:spcPts val="1000"/>
              </a:spcBef>
              <a:buClr>
                <a:schemeClr val="tx2"/>
              </a:buClr>
              <a:buFont typeface="Arial" panose="020B0604020202020204" pitchFamily="34" charset="0"/>
              <a:buChar char="•"/>
            </a:pPr>
            <a:r>
              <a:rPr lang="en-GB" sz="2000" kern="1200" dirty="0">
                <a:solidFill>
                  <a:schemeClr val="tx1">
                    <a:lumMod val="95000"/>
                    <a:lumOff val="5000"/>
                  </a:schemeClr>
                </a:solidFill>
                <a:latin typeface="+mn-lt"/>
                <a:ea typeface="+mn-ea"/>
                <a:cs typeface="+mn-cs"/>
              </a:rPr>
              <a:t>MS to submit a national </a:t>
            </a:r>
            <a:r>
              <a:rPr lang="en-GB" sz="2000" b="1" kern="1200" dirty="0">
                <a:solidFill>
                  <a:schemeClr val="tx1">
                    <a:lumMod val="95000"/>
                    <a:lumOff val="5000"/>
                  </a:schemeClr>
                </a:solidFill>
                <a:latin typeface="+mn-lt"/>
                <a:ea typeface="+mn-ea"/>
                <a:cs typeface="+mn-cs"/>
              </a:rPr>
              <a:t>Social Climate Plan (SCP)</a:t>
            </a:r>
            <a:r>
              <a:rPr lang="en-GB" sz="2000" kern="1200" dirty="0">
                <a:solidFill>
                  <a:schemeClr val="tx1">
                    <a:lumMod val="95000"/>
                    <a:lumOff val="5000"/>
                  </a:schemeClr>
                </a:solidFill>
                <a:latin typeface="+mn-lt"/>
                <a:ea typeface="+mn-ea"/>
                <a:cs typeface="+mn-cs"/>
              </a:rPr>
              <a:t> detailing investments, measures, and potentially reforms to be undertaken under the SCF.​</a:t>
            </a:r>
          </a:p>
          <a:p>
            <a:pPr marL="1085850" lvl="1" indent="-342900" algn="just">
              <a:lnSpc>
                <a:spcPct val="90000"/>
              </a:lnSpc>
              <a:spcBef>
                <a:spcPts val="500"/>
              </a:spcBef>
              <a:buClr>
                <a:schemeClr val="tx2"/>
              </a:buClr>
              <a:buFont typeface="Arial" panose="020B0604020202020204" pitchFamily="34" charset="0"/>
              <a:buChar char="•"/>
            </a:pPr>
            <a:r>
              <a:rPr lang="en-GB" sz="1800" kern="1200" dirty="0">
                <a:solidFill>
                  <a:schemeClr val="tx1"/>
                </a:solidFill>
                <a:latin typeface="+mn-lt"/>
                <a:ea typeface="+mn-ea"/>
                <a:cs typeface="+mn-cs"/>
              </a:rPr>
              <a:t>Most MS are currently preparing their SCP. </a:t>
            </a:r>
            <a:r>
              <a:rPr lang="en-GB" sz="1800" b="1" kern="1200" dirty="0">
                <a:solidFill>
                  <a:schemeClr val="tx1"/>
                </a:solidFill>
                <a:latin typeface="+mn-lt"/>
                <a:ea typeface="+mn-ea"/>
                <a:cs typeface="+mn-cs"/>
              </a:rPr>
              <a:t>Public consultations are an essential component</a:t>
            </a:r>
            <a:r>
              <a:rPr lang="en-GB" sz="1800" kern="1200" dirty="0">
                <a:solidFill>
                  <a:schemeClr val="tx1"/>
                </a:solidFill>
                <a:latin typeface="+mn-lt"/>
                <a:ea typeface="+mn-ea"/>
                <a:cs typeface="+mn-cs"/>
              </a:rPr>
              <a:t> of SCP preparations.</a:t>
            </a:r>
          </a:p>
        </p:txBody>
      </p:sp>
    </p:spTree>
    <p:extLst>
      <p:ext uri="{BB962C8B-B14F-4D97-AF65-F5344CB8AC3E}">
        <p14:creationId xmlns:p14="http://schemas.microsoft.com/office/powerpoint/2010/main" val="228600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63B055-9997-9C96-8FC6-25C1F2CD3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640F25F4-528D-7162-E440-E52F1FE2E0A9}"/>
              </a:ext>
            </a:extLst>
          </p:cNvPr>
          <p:cNvSpPr>
            <a:spLocks noGrp="1"/>
          </p:cNvSpPr>
          <p:nvPr>
            <p:ph type="title"/>
          </p:nvPr>
        </p:nvSpPr>
        <p:spPr/>
        <p:txBody>
          <a:bodyPr/>
          <a:lstStyle/>
          <a:p>
            <a:r>
              <a:rPr lang="en-GB"/>
              <a:t>Tackling transport poverty with the SCF</a:t>
            </a:r>
          </a:p>
        </p:txBody>
      </p:sp>
      <p:sp>
        <p:nvSpPr>
          <p:cNvPr id="3" name="Content Placeholder 2">
            <a:extLst>
              <a:ext uri="{FF2B5EF4-FFF2-40B4-BE49-F238E27FC236}">
                <a16:creationId xmlns:a16="http://schemas.microsoft.com/office/drawing/2014/main" id="{8AC18886-47A8-1B18-2227-AE99DF608FDA}"/>
              </a:ext>
            </a:extLst>
          </p:cNvPr>
          <p:cNvSpPr>
            <a:spLocks noGrp="1"/>
          </p:cNvSpPr>
          <p:nvPr>
            <p:ph idx="1"/>
          </p:nvPr>
        </p:nvSpPr>
        <p:spPr>
          <a:xfrm>
            <a:off x="1174296" y="1609763"/>
            <a:ext cx="9843407" cy="3638473"/>
          </a:xfrm>
        </p:spPr>
        <p:txBody>
          <a:bodyPr vert="horz" lIns="144000" tIns="144000" rIns="144000" bIns="144000" rtlCol="0" anchor="t">
            <a:noAutofit/>
          </a:bodyPr>
          <a:lstStyle/>
          <a:p>
            <a:pPr marL="342900" indent="-342900">
              <a:buFont typeface="Arial" panose="020B0604020202020204" pitchFamily="34" charset="0"/>
              <a:buChar char="•"/>
            </a:pPr>
            <a:r>
              <a:rPr lang="en-GB" dirty="0"/>
              <a:t>Core consideration of the SCF Regulation: </a:t>
            </a:r>
            <a:r>
              <a:rPr lang="en-GB" b="1" dirty="0"/>
              <a:t>first definition of transport poverty</a:t>
            </a:r>
            <a:r>
              <a:rPr lang="en-GB" dirty="0"/>
              <a:t> in EU legislation (Art 2):</a:t>
            </a:r>
          </a:p>
          <a:p>
            <a:pPr lvl="1" indent="0">
              <a:buNone/>
            </a:pPr>
            <a:r>
              <a:rPr lang="en-US" i="1" dirty="0"/>
              <a:t>‘transport poverty’ means individuals’ and households’ inability or difficulty to meet the costs of private or public transport, or their lack of or limited access to transport needed for their access to essential socioeconomic services and activities, taking into account the national and spatial context.</a:t>
            </a:r>
            <a:endParaRPr lang="en-GB" i="1" dirty="0"/>
          </a:p>
          <a:p>
            <a:pPr marL="342900" indent="-342900">
              <a:buFont typeface="Arial" panose="020B0604020202020204" pitchFamily="34" charset="0"/>
              <a:buChar char="•"/>
            </a:pPr>
            <a:r>
              <a:rPr lang="en-GB" dirty="0"/>
              <a:t>Approach is policy-based, and performance-based.</a:t>
            </a:r>
            <a:endParaRPr lang="en-GB" dirty="0">
              <a:cs typeface="Arial"/>
            </a:endParaRPr>
          </a:p>
          <a:p>
            <a:pPr marL="342900" indent="-342900">
              <a:buFont typeface="Arial" panose="020B0604020202020204" pitchFamily="34" charset="0"/>
              <a:buChar char="•"/>
            </a:pPr>
            <a:r>
              <a:rPr lang="en-GB" b="1" dirty="0"/>
              <a:t>Highly targeted fund</a:t>
            </a:r>
            <a:r>
              <a:rPr lang="en-GB" dirty="0"/>
              <a:t>: measures and investments must clearly identify vulnerable transport users and “principally target” them (Art 8).</a:t>
            </a:r>
            <a:endParaRPr lang="en-GB" dirty="0">
              <a:cs typeface="Arial"/>
            </a:endParaRPr>
          </a:p>
          <a:p>
            <a:pPr marL="342900" indent="-342900">
              <a:buFont typeface="Arial" panose="020B0604020202020204" pitchFamily="34" charset="0"/>
              <a:buChar char="•"/>
            </a:pPr>
            <a:r>
              <a:rPr lang="en-GB" dirty="0"/>
              <a:t>Best practices and guidelines emphasise </a:t>
            </a:r>
            <a:r>
              <a:rPr lang="en-GB" b="1" dirty="0"/>
              <a:t>shared and zero (or low) emission mobility</a:t>
            </a:r>
            <a:r>
              <a:rPr lang="en-GB" dirty="0"/>
              <a:t>.</a:t>
            </a:r>
            <a:endParaRPr lang="en-GB" dirty="0">
              <a:cs typeface="Arial"/>
            </a:endParaRPr>
          </a:p>
        </p:txBody>
      </p:sp>
      <p:sp>
        <p:nvSpPr>
          <p:cNvPr id="6" name="Slide Number Placeholder 2">
            <a:extLst>
              <a:ext uri="{FF2B5EF4-FFF2-40B4-BE49-F238E27FC236}">
                <a16:creationId xmlns:a16="http://schemas.microsoft.com/office/drawing/2014/main" id="{08FDEA58-5A4C-E329-C7D7-62519D4D188A}"/>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4</a:t>
            </a:fld>
            <a:endParaRPr lang="en-IE"/>
          </a:p>
        </p:txBody>
      </p:sp>
      <p:pic>
        <p:nvPicPr>
          <p:cNvPr id="4" name="Picture 3">
            <a:extLst>
              <a:ext uri="{FF2B5EF4-FFF2-40B4-BE49-F238E27FC236}">
                <a16:creationId xmlns:a16="http://schemas.microsoft.com/office/drawing/2014/main" id="{9A7767F4-6AE6-2897-3352-3DCF5438B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spTree>
    <p:extLst>
      <p:ext uri="{BB962C8B-B14F-4D97-AF65-F5344CB8AC3E}">
        <p14:creationId xmlns:p14="http://schemas.microsoft.com/office/powerpoint/2010/main" val="194970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539E-AE66-BBDA-74C9-C64DAC2E0E7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BB3F426-5C18-D17F-C21E-87B002E57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sp>
        <p:nvSpPr>
          <p:cNvPr id="10" name="Oval 9">
            <a:extLst>
              <a:ext uri="{FF2B5EF4-FFF2-40B4-BE49-F238E27FC236}">
                <a16:creationId xmlns:a16="http://schemas.microsoft.com/office/drawing/2014/main" id="{AC763C98-2EEB-AAA8-8BFD-0004A2F1B76A}"/>
              </a:ext>
            </a:extLst>
          </p:cNvPr>
          <p:cNvSpPr/>
          <p:nvPr/>
        </p:nvSpPr>
        <p:spPr>
          <a:xfrm>
            <a:off x="8478919" y="4903395"/>
            <a:ext cx="2150484" cy="1812937"/>
          </a:xfrm>
          <a:prstGeom prst="ellipse">
            <a:avLst/>
          </a:prstGeom>
          <a:solidFill>
            <a:srgbClr val="2D70B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0C1A09AE-A9AD-360A-092E-3BDF7143B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EE6B46B7-7545-57F8-C590-F3F75BD2385D}"/>
              </a:ext>
            </a:extLst>
          </p:cNvPr>
          <p:cNvSpPr>
            <a:spLocks noGrp="1"/>
          </p:cNvSpPr>
          <p:nvPr>
            <p:ph type="title"/>
          </p:nvPr>
        </p:nvSpPr>
        <p:spPr>
          <a:xfrm>
            <a:off x="838200" y="468493"/>
            <a:ext cx="8420100" cy="816904"/>
          </a:xfrm>
        </p:spPr>
        <p:txBody>
          <a:bodyPr/>
          <a:lstStyle/>
          <a:p>
            <a:r>
              <a:rPr lang="en-GB" sz="4000"/>
              <a:t>Proposed measures (1):</a:t>
            </a:r>
            <a:br>
              <a:rPr lang="en-GB" sz="4000"/>
            </a:br>
            <a:r>
              <a:rPr lang="en-GB" sz="4000" i="1"/>
              <a:t>Transport on demand</a:t>
            </a:r>
          </a:p>
        </p:txBody>
      </p:sp>
      <p:sp>
        <p:nvSpPr>
          <p:cNvPr id="3" name="Content Placeholder 2">
            <a:extLst>
              <a:ext uri="{FF2B5EF4-FFF2-40B4-BE49-F238E27FC236}">
                <a16:creationId xmlns:a16="http://schemas.microsoft.com/office/drawing/2014/main" id="{1EC2A40B-69CB-F76E-001A-62E571844C88}"/>
              </a:ext>
            </a:extLst>
          </p:cNvPr>
          <p:cNvSpPr>
            <a:spLocks noGrp="1"/>
          </p:cNvSpPr>
          <p:nvPr>
            <p:ph idx="1"/>
          </p:nvPr>
        </p:nvSpPr>
        <p:spPr>
          <a:xfrm>
            <a:off x="838200" y="1825625"/>
            <a:ext cx="9366142" cy="3638473"/>
          </a:xfrm>
        </p:spPr>
        <p:txBody>
          <a:bodyPr/>
          <a:lstStyle/>
          <a:p>
            <a:pPr marL="446088" indent="-446088">
              <a:buFont typeface="Wingdings" panose="05000000000000000000" pitchFamily="2" charset="2"/>
              <a:buChar char="Ø"/>
            </a:pPr>
            <a:r>
              <a:rPr lang="en-GB" b="1" dirty="0"/>
              <a:t>Popular proposed measure </a:t>
            </a:r>
            <a:r>
              <a:rPr lang="en-GB" dirty="0"/>
              <a:t>in several </a:t>
            </a:r>
            <a:r>
              <a:rPr lang="en-150" dirty="0"/>
              <a:t>MS</a:t>
            </a:r>
            <a:r>
              <a:rPr lang="en-GB" dirty="0"/>
              <a:t>.</a:t>
            </a:r>
          </a:p>
          <a:p>
            <a:pPr marL="446088" indent="-446088">
              <a:buFont typeface="Wingdings" panose="05000000000000000000" pitchFamily="2" charset="2"/>
              <a:buChar char="Ø"/>
            </a:pPr>
            <a:r>
              <a:rPr lang="en-GB" b="1" dirty="0"/>
              <a:t>Ensures mobility in remote </a:t>
            </a:r>
            <a:r>
              <a:rPr lang="en-GB" dirty="0"/>
              <a:t>(especially rural) </a:t>
            </a:r>
            <a:r>
              <a:rPr lang="en-GB" b="1" dirty="0"/>
              <a:t>areas</a:t>
            </a:r>
            <a:r>
              <a:rPr lang="en-GB" dirty="0"/>
              <a:t> with lacking public transport options. </a:t>
            </a:r>
            <a:endParaRPr lang="en-150" dirty="0"/>
          </a:p>
          <a:p>
            <a:pPr marL="1165225" indent="-354013">
              <a:buFont typeface="Arial" panose="020B0604020202020204" pitchFamily="34" charset="0"/>
              <a:buChar char="•"/>
            </a:pPr>
            <a:r>
              <a:rPr lang="en-GB" u="sng" dirty="0"/>
              <a:t>Flexibility of on-demand system counteracts reduced demand </a:t>
            </a:r>
            <a:r>
              <a:rPr lang="en-GB" dirty="0"/>
              <a:t>due to low population density.</a:t>
            </a:r>
          </a:p>
          <a:p>
            <a:pPr marL="1165225" indent="-354013">
              <a:buFont typeface="Arial" panose="020B0604020202020204" pitchFamily="34" charset="0"/>
              <a:buChar char="•"/>
            </a:pPr>
            <a:r>
              <a:rPr lang="en-GB" dirty="0"/>
              <a:t>Especially </a:t>
            </a:r>
            <a:r>
              <a:rPr lang="en-GB" u="sng" dirty="0"/>
              <a:t>useful for first-mile connectivity </a:t>
            </a:r>
            <a:r>
              <a:rPr lang="en-GB" dirty="0"/>
              <a:t>and to connect remote areas to existing networks.</a:t>
            </a:r>
          </a:p>
          <a:p>
            <a:pPr marL="446088" indent="-446088">
              <a:buFont typeface="Wingdings" panose="05000000000000000000" pitchFamily="2" charset="2"/>
              <a:buChar char="Ø"/>
            </a:pPr>
            <a:r>
              <a:rPr lang="en-GB" b="1" dirty="0"/>
              <a:t>Accessible alternative </a:t>
            </a:r>
            <a:r>
              <a:rPr lang="en-GB" dirty="0"/>
              <a:t>for vulnerable populations where individual mobility options not possible (e.g. due to cost, age, disability).</a:t>
            </a:r>
          </a:p>
        </p:txBody>
      </p:sp>
      <p:sp>
        <p:nvSpPr>
          <p:cNvPr id="4" name="Slide Number Placeholder 2">
            <a:extLst>
              <a:ext uri="{FF2B5EF4-FFF2-40B4-BE49-F238E27FC236}">
                <a16:creationId xmlns:a16="http://schemas.microsoft.com/office/drawing/2014/main" id="{9DF44B53-4D00-6AB0-7C22-3843D9B73497}"/>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5</a:t>
            </a:fld>
            <a:endParaRPr lang="en-IE"/>
          </a:p>
        </p:txBody>
      </p:sp>
      <p:sp>
        <p:nvSpPr>
          <p:cNvPr id="9" name="Oval 8">
            <a:extLst>
              <a:ext uri="{FF2B5EF4-FFF2-40B4-BE49-F238E27FC236}">
                <a16:creationId xmlns:a16="http://schemas.microsoft.com/office/drawing/2014/main" id="{8FA70FF0-EA83-DEA6-0BD0-793A8D644100}"/>
              </a:ext>
            </a:extLst>
          </p:cNvPr>
          <p:cNvSpPr/>
          <p:nvPr/>
        </p:nvSpPr>
        <p:spPr>
          <a:xfrm>
            <a:off x="8233066" y="4926230"/>
            <a:ext cx="2050467" cy="181293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9" name="Picture 5">
            <a:extLst>
              <a:ext uri="{FF2B5EF4-FFF2-40B4-BE49-F238E27FC236}">
                <a16:creationId xmlns:a16="http://schemas.microsoft.com/office/drawing/2014/main" id="{A8A7C4D1-81AD-2D77-7E91-3C8D25FAF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592" y="-33110"/>
            <a:ext cx="3204408" cy="2295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9F804DF-AE32-ECAF-851B-68D7F91BF0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4755" y="1563095"/>
            <a:ext cx="16192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7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5E24C-7DA2-90C9-43DC-BF952B4C1095}"/>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E7CD715C-D3D2-C7DB-7943-E74232E21D39}"/>
              </a:ext>
            </a:extLst>
          </p:cNvPr>
          <p:cNvSpPr/>
          <p:nvPr/>
        </p:nvSpPr>
        <p:spPr>
          <a:xfrm>
            <a:off x="9709589" y="0"/>
            <a:ext cx="2482411" cy="2414427"/>
          </a:xfrm>
          <a:prstGeom prst="ellips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3D2B135C-695A-5269-861F-84FDA6997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pic>
        <p:nvPicPr>
          <p:cNvPr id="6" name="Picture 5">
            <a:extLst>
              <a:ext uri="{FF2B5EF4-FFF2-40B4-BE49-F238E27FC236}">
                <a16:creationId xmlns:a16="http://schemas.microsoft.com/office/drawing/2014/main" id="{667F5AB8-FF92-0A9A-4C1E-B55F83A33A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F1F7FAC8-9FEB-FD42-0A5C-B0BEB71B7892}"/>
              </a:ext>
            </a:extLst>
          </p:cNvPr>
          <p:cNvSpPr>
            <a:spLocks noGrp="1"/>
          </p:cNvSpPr>
          <p:nvPr>
            <p:ph type="title"/>
          </p:nvPr>
        </p:nvSpPr>
        <p:spPr>
          <a:xfrm>
            <a:off x="715023" y="252994"/>
            <a:ext cx="8480801" cy="816904"/>
          </a:xfrm>
        </p:spPr>
        <p:txBody>
          <a:bodyPr/>
          <a:lstStyle/>
          <a:p>
            <a:r>
              <a:rPr lang="en-GB" sz="4000"/>
              <a:t>Proposed measures (2):</a:t>
            </a:r>
            <a:br>
              <a:rPr lang="en-GB" sz="4000"/>
            </a:br>
            <a:r>
              <a:rPr lang="en-GB" sz="4000" i="1"/>
              <a:t>Inclusive micromobility</a:t>
            </a:r>
            <a:endParaRPr lang="en-GB" sz="4000"/>
          </a:p>
        </p:txBody>
      </p:sp>
      <p:sp>
        <p:nvSpPr>
          <p:cNvPr id="3" name="Content Placeholder 2">
            <a:extLst>
              <a:ext uri="{FF2B5EF4-FFF2-40B4-BE49-F238E27FC236}">
                <a16:creationId xmlns:a16="http://schemas.microsoft.com/office/drawing/2014/main" id="{D6546746-C2CF-CD77-FBEC-C8A595468B9F}"/>
              </a:ext>
            </a:extLst>
          </p:cNvPr>
          <p:cNvSpPr>
            <a:spLocks noGrp="1"/>
          </p:cNvSpPr>
          <p:nvPr>
            <p:ph idx="1"/>
          </p:nvPr>
        </p:nvSpPr>
        <p:spPr>
          <a:xfrm>
            <a:off x="774590" y="1330182"/>
            <a:ext cx="7868478" cy="2860155"/>
          </a:xfrm>
        </p:spPr>
        <p:txBody>
          <a:bodyPr vert="horz" lIns="144000" tIns="144000" rIns="144000" bIns="144000" rtlCol="0" anchor="t">
            <a:noAutofit/>
          </a:bodyPr>
          <a:lstStyle/>
          <a:p>
            <a:pPr marL="342900" indent="-342900">
              <a:buFont typeface="Wingdings" panose="05000000000000000000" pitchFamily="2" charset="2"/>
              <a:buChar char="Ø"/>
            </a:pPr>
            <a:r>
              <a:rPr lang="en-GB"/>
              <a:t>Proposals in several Member States to </a:t>
            </a:r>
            <a:r>
              <a:rPr lang="en-GB" b="1"/>
              <a:t>support micromobility</a:t>
            </a:r>
            <a:r>
              <a:rPr lang="en-GB"/>
              <a:t>.</a:t>
            </a:r>
          </a:p>
          <a:p>
            <a:pPr marL="1085850" lvl="1" indent="-342900"/>
            <a:r>
              <a:rPr lang="en-GB"/>
              <a:t>Focus on helping vulnerable transport users purchase or lease bicycles (including electric).</a:t>
            </a:r>
            <a:endParaRPr lang="en-GB">
              <a:cs typeface="Arial"/>
            </a:endParaRPr>
          </a:p>
          <a:p>
            <a:pPr marL="342900" indent="-342900">
              <a:buFont typeface="Wingdings" panose="05000000000000000000" pitchFamily="2" charset="2"/>
              <a:buChar char="Ø"/>
            </a:pPr>
            <a:r>
              <a:rPr lang="en-GB"/>
              <a:t>Usually accompanied with development of safe and dedicated </a:t>
            </a:r>
            <a:r>
              <a:rPr lang="en-GB" b="1"/>
              <a:t>micromobility infrastructure</a:t>
            </a:r>
            <a:r>
              <a:rPr lang="en-GB"/>
              <a:t>.</a:t>
            </a:r>
            <a:endParaRPr lang="en-GB">
              <a:cs typeface="Arial"/>
            </a:endParaRPr>
          </a:p>
          <a:p>
            <a:pPr marL="1085850" lvl="1" indent="-342900"/>
            <a:r>
              <a:rPr lang="en-GB"/>
              <a:t>Especially in areas with high proportions of vulnerable transport users.</a:t>
            </a:r>
            <a:endParaRPr lang="en-GB">
              <a:cs typeface="Arial"/>
            </a:endParaRPr>
          </a:p>
          <a:p>
            <a:pPr marL="1085850" lvl="1" indent="-342900"/>
            <a:r>
              <a:rPr lang="en-GB"/>
              <a:t>Construction of new bicycle lanes but also e.g. bicycle shelters to support multimodal connections.</a:t>
            </a:r>
            <a:endParaRPr lang="en-GB">
              <a:cs typeface="Arial"/>
            </a:endParaRPr>
          </a:p>
        </p:txBody>
      </p:sp>
      <p:pic>
        <p:nvPicPr>
          <p:cNvPr id="4" name="Picture 3">
            <a:extLst>
              <a:ext uri="{FF2B5EF4-FFF2-40B4-BE49-F238E27FC236}">
                <a16:creationId xmlns:a16="http://schemas.microsoft.com/office/drawing/2014/main" id="{A6D8AAE1-2F59-BFE6-4625-CA41E7E6ED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844" t="42371" r="38618" b="9078"/>
          <a:stretch/>
        </p:blipFill>
        <p:spPr>
          <a:xfrm>
            <a:off x="9481574" y="341689"/>
            <a:ext cx="2710426" cy="2882422"/>
          </a:xfrm>
          <a:prstGeom prst="rect">
            <a:avLst/>
          </a:prstGeom>
        </p:spPr>
      </p:pic>
      <p:sp>
        <p:nvSpPr>
          <p:cNvPr id="5" name="Slide Number Placeholder 2">
            <a:extLst>
              <a:ext uri="{FF2B5EF4-FFF2-40B4-BE49-F238E27FC236}">
                <a16:creationId xmlns:a16="http://schemas.microsoft.com/office/drawing/2014/main" id="{618838A3-52B5-74AA-8531-D0522D7602F4}"/>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6</a:t>
            </a:fld>
            <a:endParaRPr lang="en-IE"/>
          </a:p>
        </p:txBody>
      </p:sp>
      <p:sp>
        <p:nvSpPr>
          <p:cNvPr id="7" name="Content Placeholder 2">
            <a:extLst>
              <a:ext uri="{FF2B5EF4-FFF2-40B4-BE49-F238E27FC236}">
                <a16:creationId xmlns:a16="http://schemas.microsoft.com/office/drawing/2014/main" id="{C48ECFAE-2D08-B217-9132-64ADF5B6EF41}"/>
              </a:ext>
            </a:extLst>
          </p:cNvPr>
          <p:cNvSpPr txBox="1">
            <a:spLocks/>
          </p:cNvSpPr>
          <p:nvPr/>
        </p:nvSpPr>
        <p:spPr>
          <a:xfrm>
            <a:off x="767574" y="4200073"/>
            <a:ext cx="9785589" cy="3638473"/>
          </a:xfrm>
          <a:prstGeom prst="rect">
            <a:avLst/>
          </a:prstGeom>
        </p:spPr>
        <p:txBody>
          <a:bodyPr vert="horz" lIns="144000" tIns="144000" rIns="144000" bIns="144000" rtlCol="0" anchor="t">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dirty="0"/>
              <a:t>Also proposal for a </a:t>
            </a:r>
            <a:r>
              <a:rPr lang="en-GB" b="1" dirty="0"/>
              <a:t>dedicated investment for persons with reduced mobility</a:t>
            </a:r>
            <a:r>
              <a:rPr lang="en-GB" dirty="0"/>
              <a:t>.</a:t>
            </a:r>
          </a:p>
          <a:p>
            <a:pPr marL="1085850" lvl="1" indent="-342900"/>
            <a:r>
              <a:rPr lang="en-GB" dirty="0"/>
              <a:t>Provision of </a:t>
            </a:r>
            <a:r>
              <a:rPr lang="en-GB" b="1" dirty="0"/>
              <a:t>adapted technical aids</a:t>
            </a:r>
            <a:r>
              <a:rPr lang="en-GB" dirty="0"/>
              <a:t> to support the mobility of vulnerable persons, e.g. suiting various medical needs and disabilities.</a:t>
            </a:r>
            <a:endParaRPr lang="en-GB" dirty="0">
              <a:cs typeface="Arial"/>
            </a:endParaRPr>
          </a:p>
          <a:p>
            <a:pPr marL="1085850" lvl="1" indent="-342900"/>
            <a:r>
              <a:rPr lang="en-GB" dirty="0"/>
              <a:t>Essential to ensure an </a:t>
            </a:r>
            <a:r>
              <a:rPr lang="en-GB" b="1" dirty="0"/>
              <a:t>inclusive approach </a:t>
            </a:r>
            <a:r>
              <a:rPr lang="en-GB" dirty="0"/>
              <a:t>to reducing transport poverty.</a:t>
            </a:r>
            <a:endParaRPr lang="en-GB" dirty="0">
              <a:cs typeface="Arial"/>
            </a:endParaRPr>
          </a:p>
        </p:txBody>
      </p:sp>
    </p:spTree>
    <p:extLst>
      <p:ext uri="{BB962C8B-B14F-4D97-AF65-F5344CB8AC3E}">
        <p14:creationId xmlns:p14="http://schemas.microsoft.com/office/powerpoint/2010/main" val="51312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3EAB-C16A-1A5C-174A-0AB82A239E9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0EF5CB-DC8B-97C0-3EFF-91BDD8432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sp>
        <p:nvSpPr>
          <p:cNvPr id="9" name="Oval 8">
            <a:extLst>
              <a:ext uri="{FF2B5EF4-FFF2-40B4-BE49-F238E27FC236}">
                <a16:creationId xmlns:a16="http://schemas.microsoft.com/office/drawing/2014/main" id="{5427D094-A620-00FE-9219-A9F37CFB1D95}"/>
              </a:ext>
            </a:extLst>
          </p:cNvPr>
          <p:cNvSpPr/>
          <p:nvPr/>
        </p:nvSpPr>
        <p:spPr>
          <a:xfrm>
            <a:off x="8330826" y="4288616"/>
            <a:ext cx="2781122" cy="2105782"/>
          </a:xfrm>
          <a:prstGeom prst="ellipse">
            <a:avLst/>
          </a:prstGeom>
          <a:solidFill>
            <a:srgbClr val="2D70B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31E71DF4-826F-4881-273A-DD86D84BE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BA42D669-B360-4AB9-CB82-473186030A65}"/>
              </a:ext>
            </a:extLst>
          </p:cNvPr>
          <p:cNvSpPr>
            <a:spLocks noGrp="1"/>
          </p:cNvSpPr>
          <p:nvPr>
            <p:ph type="title"/>
          </p:nvPr>
        </p:nvSpPr>
        <p:spPr/>
        <p:txBody>
          <a:bodyPr/>
          <a:lstStyle/>
          <a:p>
            <a:r>
              <a:rPr lang="en-GB" sz="4000"/>
              <a:t>Proposed measures (3):</a:t>
            </a:r>
            <a:br>
              <a:rPr lang="en-GB" sz="4000"/>
            </a:br>
            <a:r>
              <a:rPr lang="en-GB" sz="4000" i="1"/>
              <a:t>Support for regional public transport</a:t>
            </a:r>
            <a:endParaRPr lang="en-GB" sz="4000"/>
          </a:p>
        </p:txBody>
      </p:sp>
      <p:sp>
        <p:nvSpPr>
          <p:cNvPr id="3" name="Content Placeholder 2">
            <a:extLst>
              <a:ext uri="{FF2B5EF4-FFF2-40B4-BE49-F238E27FC236}">
                <a16:creationId xmlns:a16="http://schemas.microsoft.com/office/drawing/2014/main" id="{C13C3172-00B1-9CB8-EEF9-979631B3FAC3}"/>
              </a:ext>
            </a:extLst>
          </p:cNvPr>
          <p:cNvSpPr>
            <a:spLocks noGrp="1"/>
          </p:cNvSpPr>
          <p:nvPr>
            <p:ph idx="1"/>
          </p:nvPr>
        </p:nvSpPr>
        <p:spPr>
          <a:xfrm>
            <a:off x="838200" y="1609763"/>
            <a:ext cx="9105900" cy="2000129"/>
          </a:xfrm>
        </p:spPr>
        <p:txBody>
          <a:bodyPr vert="horz" lIns="144000" tIns="144000" rIns="144000" bIns="144000" rtlCol="0" anchor="t">
            <a:noAutofit/>
          </a:bodyPr>
          <a:lstStyle/>
          <a:p>
            <a:pPr marL="342900" indent="-342900">
              <a:buFont typeface="Wingdings" panose="05000000000000000000" pitchFamily="2" charset="2"/>
              <a:buChar char="Ø"/>
            </a:pPr>
            <a:r>
              <a:rPr lang="en-GB" dirty="0"/>
              <a:t>Various approaches to s</a:t>
            </a:r>
            <a:r>
              <a:rPr lang="en-GB" b="1" dirty="0"/>
              <a:t>upporting public transport networks</a:t>
            </a:r>
            <a:r>
              <a:rPr lang="en-GB" dirty="0"/>
              <a:t>. </a:t>
            </a:r>
            <a:endParaRPr lang="en-150" dirty="0"/>
          </a:p>
          <a:p>
            <a:pPr marL="1085850" lvl="1" indent="-342900"/>
            <a:r>
              <a:rPr lang="en-GB" dirty="0"/>
              <a:t>Common trend of maintaining or extending lines in remote, sparsely populated areas.</a:t>
            </a:r>
            <a:endParaRPr lang="en-GB" dirty="0">
              <a:cs typeface="Arial"/>
            </a:endParaRPr>
          </a:p>
          <a:p>
            <a:pPr marL="342900" indent="-342900">
              <a:buFont typeface="Wingdings" panose="05000000000000000000" pitchFamily="2" charset="2"/>
              <a:buChar char="Ø"/>
            </a:pPr>
            <a:r>
              <a:rPr lang="en-GB" dirty="0"/>
              <a:t>Challenge of </a:t>
            </a:r>
            <a:r>
              <a:rPr lang="en-GB" b="1" dirty="0"/>
              <a:t>low population density and demand in rural areas</a:t>
            </a:r>
            <a:r>
              <a:rPr lang="en-GB" dirty="0"/>
              <a:t>:</a:t>
            </a:r>
            <a:endParaRPr lang="en-GB" dirty="0">
              <a:cs typeface="Arial"/>
            </a:endParaRPr>
          </a:p>
          <a:p>
            <a:pPr marL="1085850" lvl="1" indent="-342900"/>
            <a:r>
              <a:rPr lang="en-GB" dirty="0"/>
              <a:t>Support foreseen to keep lines economically viable.</a:t>
            </a:r>
            <a:endParaRPr lang="en-GB" dirty="0">
              <a:cs typeface="Arial"/>
            </a:endParaRPr>
          </a:p>
          <a:p>
            <a:pPr marL="1085850" lvl="1" indent="-342900"/>
            <a:r>
              <a:rPr lang="en-GB" dirty="0"/>
              <a:t>Synergies between existing networks and more flexible transport on-demand.</a:t>
            </a:r>
            <a:endParaRPr lang="en-GB" dirty="0">
              <a:cs typeface="Arial"/>
            </a:endParaRPr>
          </a:p>
          <a:p>
            <a:pPr marL="342900" indent="-342900">
              <a:buFont typeface="Arial" panose="020B0604020202020204" pitchFamily="34" charset="0"/>
              <a:buChar char="•"/>
            </a:pPr>
            <a:endParaRPr lang="en-GB" dirty="0"/>
          </a:p>
        </p:txBody>
      </p:sp>
      <p:sp>
        <p:nvSpPr>
          <p:cNvPr id="4" name="Slide Number Placeholder 2">
            <a:extLst>
              <a:ext uri="{FF2B5EF4-FFF2-40B4-BE49-F238E27FC236}">
                <a16:creationId xmlns:a16="http://schemas.microsoft.com/office/drawing/2014/main" id="{8A0FBF54-6D8E-3B93-0B57-2642A7CA0902}"/>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7</a:t>
            </a:fld>
            <a:endParaRPr lang="en-IE"/>
          </a:p>
        </p:txBody>
      </p:sp>
      <p:sp>
        <p:nvSpPr>
          <p:cNvPr id="6" name="Content Placeholder 2">
            <a:extLst>
              <a:ext uri="{FF2B5EF4-FFF2-40B4-BE49-F238E27FC236}">
                <a16:creationId xmlns:a16="http://schemas.microsoft.com/office/drawing/2014/main" id="{DD1BCAB1-94EC-3F2E-D38B-BB9BBDFE303F}"/>
              </a:ext>
            </a:extLst>
          </p:cNvPr>
          <p:cNvSpPr txBox="1">
            <a:spLocks/>
          </p:cNvSpPr>
          <p:nvPr/>
        </p:nvSpPr>
        <p:spPr>
          <a:xfrm>
            <a:off x="838200" y="3850504"/>
            <a:ext cx="6405438" cy="3638473"/>
          </a:xfrm>
          <a:prstGeom prst="rect">
            <a:avLst/>
          </a:prstGeom>
        </p:spPr>
        <p:txBody>
          <a:bodyPr vert="horz" lIns="144000" tIns="144000" rIns="144000" bIns="144000" rtlCol="0" anchor="t">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dirty="0"/>
              <a:t>Replacement of </a:t>
            </a:r>
            <a:r>
              <a:rPr lang="en-GB" b="1" dirty="0"/>
              <a:t>aging fleets</a:t>
            </a:r>
            <a:r>
              <a:rPr lang="en-GB" dirty="0"/>
              <a:t>, in particular of buses:</a:t>
            </a:r>
          </a:p>
          <a:p>
            <a:pPr marL="1085850" lvl="1" indent="-342900"/>
            <a:r>
              <a:rPr lang="en-GB" dirty="0"/>
              <a:t>Switch to zero (or low) emission vehicles to reduce ETS2 price impacts.</a:t>
            </a:r>
            <a:endParaRPr lang="en-GB" dirty="0">
              <a:cs typeface="Arial"/>
            </a:endParaRPr>
          </a:p>
          <a:p>
            <a:pPr marL="1085850" lvl="1" indent="-342900"/>
            <a:r>
              <a:rPr lang="en-GB" dirty="0"/>
              <a:t>Purchase of more appropriate vehicle types and sizes.</a:t>
            </a:r>
            <a:endParaRPr lang="en-GB" dirty="0">
              <a:cs typeface="Arial"/>
            </a:endParaRPr>
          </a:p>
          <a:p>
            <a:pPr marL="1085850" lvl="1" indent="-342900"/>
            <a:endParaRPr lang="en-GB" dirty="0">
              <a:solidFill>
                <a:srgbClr val="000000"/>
              </a:solidFill>
              <a:cs typeface="Arial"/>
            </a:endParaRPr>
          </a:p>
        </p:txBody>
      </p:sp>
      <p:sp>
        <p:nvSpPr>
          <p:cNvPr id="8" name="Oval 7">
            <a:extLst>
              <a:ext uri="{FF2B5EF4-FFF2-40B4-BE49-F238E27FC236}">
                <a16:creationId xmlns:a16="http://schemas.microsoft.com/office/drawing/2014/main" id="{181BC65E-8C28-0A88-B2C4-1B0D95CEE126}"/>
              </a:ext>
            </a:extLst>
          </p:cNvPr>
          <p:cNvSpPr/>
          <p:nvPr/>
        </p:nvSpPr>
        <p:spPr>
          <a:xfrm>
            <a:off x="8549640" y="4288616"/>
            <a:ext cx="2562308" cy="210578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5">
            <a:extLst>
              <a:ext uri="{FF2B5EF4-FFF2-40B4-BE49-F238E27FC236}">
                <a16:creationId xmlns:a16="http://schemas.microsoft.com/office/drawing/2014/main" id="{797298A8-64D9-BEED-833C-FC225A731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9874" y="-102419"/>
            <a:ext cx="2792126" cy="20001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9132470-CA51-B296-D2E8-DB985D1035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256" r="49975"/>
          <a:stretch/>
        </p:blipFill>
        <p:spPr bwMode="auto">
          <a:xfrm>
            <a:off x="10719664" y="-312027"/>
            <a:ext cx="1235766"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8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ADC9-9EE1-F88D-B665-9F444839652D}"/>
            </a:ext>
          </a:extLst>
        </p:cNvPr>
        <p:cNvGrpSpPr/>
        <p:nvPr/>
      </p:nvGrpSpPr>
      <p:grpSpPr>
        <a:xfrm>
          <a:off x="0" y="0"/>
          <a:ext cx="0" cy="0"/>
          <a:chOff x="0" y="0"/>
          <a:chExt cx="0" cy="0"/>
        </a:xfrm>
      </p:grpSpPr>
      <p:sp>
        <p:nvSpPr>
          <p:cNvPr id="9" name="Oval 8">
            <a:extLst>
              <a:ext uri="{FF2B5EF4-FFF2-40B4-BE49-F238E27FC236}">
                <a16:creationId xmlns:a16="http://schemas.microsoft.com/office/drawing/2014/main" id="{E24DEF5B-C047-9C18-4919-F656F06B6104}"/>
              </a:ext>
            </a:extLst>
          </p:cNvPr>
          <p:cNvSpPr/>
          <p:nvPr/>
        </p:nvSpPr>
        <p:spPr>
          <a:xfrm>
            <a:off x="7971149" y="1182030"/>
            <a:ext cx="3226308" cy="2896835"/>
          </a:xfrm>
          <a:prstGeom prst="ellipse">
            <a:avLst/>
          </a:prstGeom>
          <a:solidFill>
            <a:srgbClr val="2D70B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A759BFEE-D31A-DEF8-FFFE-BD5E441BE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578663" y="4857121"/>
            <a:ext cx="2587372" cy="1453721"/>
          </a:xfrm>
          <a:prstGeom prst="rect">
            <a:avLst/>
          </a:prstGeom>
        </p:spPr>
      </p:pic>
      <p:sp>
        <p:nvSpPr>
          <p:cNvPr id="2" name="Title 1">
            <a:extLst>
              <a:ext uri="{FF2B5EF4-FFF2-40B4-BE49-F238E27FC236}">
                <a16:creationId xmlns:a16="http://schemas.microsoft.com/office/drawing/2014/main" id="{099F28B0-4E96-0178-6BBE-CA8B772864A9}"/>
              </a:ext>
            </a:extLst>
          </p:cNvPr>
          <p:cNvSpPr>
            <a:spLocks noGrp="1"/>
          </p:cNvSpPr>
          <p:nvPr>
            <p:ph type="title"/>
          </p:nvPr>
        </p:nvSpPr>
        <p:spPr/>
        <p:txBody>
          <a:bodyPr/>
          <a:lstStyle/>
          <a:p>
            <a:r>
              <a:rPr lang="en-GB" sz="4000" dirty="0"/>
              <a:t>Proposed measures (4):</a:t>
            </a:r>
            <a:br>
              <a:rPr lang="en-GB" sz="4000" dirty="0"/>
            </a:br>
            <a:r>
              <a:rPr lang="en-GB" sz="4000" i="1" dirty="0"/>
              <a:t>Social service mobility</a:t>
            </a:r>
            <a:endParaRPr lang="en-GB" sz="4000" dirty="0"/>
          </a:p>
        </p:txBody>
      </p:sp>
      <p:sp>
        <p:nvSpPr>
          <p:cNvPr id="3" name="Content Placeholder 2">
            <a:extLst>
              <a:ext uri="{FF2B5EF4-FFF2-40B4-BE49-F238E27FC236}">
                <a16:creationId xmlns:a16="http://schemas.microsoft.com/office/drawing/2014/main" id="{162AA066-3219-199A-D8D7-0A7828407354}"/>
              </a:ext>
            </a:extLst>
          </p:cNvPr>
          <p:cNvSpPr>
            <a:spLocks noGrp="1"/>
          </p:cNvSpPr>
          <p:nvPr>
            <p:ph idx="1"/>
          </p:nvPr>
        </p:nvSpPr>
        <p:spPr>
          <a:xfrm>
            <a:off x="838200" y="2044864"/>
            <a:ext cx="6566807" cy="1045681"/>
          </a:xfrm>
        </p:spPr>
        <p:txBody>
          <a:bodyPr vert="horz" lIns="144000" tIns="144000" rIns="144000" bIns="144000" rtlCol="0" anchor="t">
            <a:noAutofit/>
          </a:bodyPr>
          <a:lstStyle/>
          <a:p>
            <a:pPr marL="342900" indent="-342900">
              <a:buFont typeface="Wingdings" panose="05000000000000000000" pitchFamily="2" charset="2"/>
              <a:buChar char="Ø"/>
            </a:pPr>
            <a:r>
              <a:rPr lang="en-GB" dirty="0"/>
              <a:t>Possibility of measures improving the mobility of healthcare and social service providers, e.g. purchase of electric vehicles.</a:t>
            </a:r>
          </a:p>
          <a:p>
            <a:pPr marL="342900" indent="-342900">
              <a:buFont typeface="Wingdings" panose="05000000000000000000" pitchFamily="2" charset="2"/>
              <a:buChar char="Ø"/>
            </a:pPr>
            <a:endParaRPr lang="en-GB" dirty="0">
              <a:solidFill>
                <a:srgbClr val="0D0D0D"/>
              </a:solidFill>
              <a:cs typeface="Arial"/>
            </a:endParaRPr>
          </a:p>
        </p:txBody>
      </p:sp>
      <p:pic>
        <p:nvPicPr>
          <p:cNvPr id="4" name="Picture 3">
            <a:extLst>
              <a:ext uri="{FF2B5EF4-FFF2-40B4-BE49-F238E27FC236}">
                <a16:creationId xmlns:a16="http://schemas.microsoft.com/office/drawing/2014/main" id="{CEFAFE37-0C4C-00C1-82BD-51ECA874280D}"/>
              </a:ext>
            </a:extLst>
          </p:cNvPr>
          <p:cNvPicPr>
            <a:picLocks noChangeAspect="1"/>
          </p:cNvPicPr>
          <p:nvPr/>
        </p:nvPicPr>
        <p:blipFill>
          <a:blip r:embed="rId4"/>
          <a:stretch>
            <a:fillRect/>
          </a:stretch>
        </p:blipFill>
        <p:spPr>
          <a:xfrm>
            <a:off x="8116957" y="1337323"/>
            <a:ext cx="2934693" cy="2829883"/>
          </a:xfrm>
          <a:prstGeom prst="rect">
            <a:avLst/>
          </a:prstGeom>
        </p:spPr>
      </p:pic>
      <p:sp>
        <p:nvSpPr>
          <p:cNvPr id="6" name="TextBox 5">
            <a:extLst>
              <a:ext uri="{FF2B5EF4-FFF2-40B4-BE49-F238E27FC236}">
                <a16:creationId xmlns:a16="http://schemas.microsoft.com/office/drawing/2014/main" id="{E8555E7F-1899-90E1-DFAA-29E368A586BD}"/>
              </a:ext>
            </a:extLst>
          </p:cNvPr>
          <p:cNvSpPr txBox="1"/>
          <p:nvPr/>
        </p:nvSpPr>
        <p:spPr>
          <a:xfrm>
            <a:off x="838201" y="3429000"/>
            <a:ext cx="6987142" cy="1771767"/>
          </a:xfrm>
          <a:prstGeom prst="rect">
            <a:avLst/>
          </a:prstGeom>
          <a:noFill/>
        </p:spPr>
        <p:txBody>
          <a:bodyPr wrap="square" lIns="91440" tIns="45720" rIns="91440" bIns="45720" anchor="t">
            <a:spAutoFit/>
          </a:bodyPr>
          <a:lstStyle/>
          <a:p>
            <a:pPr marL="342900" indent="-342900">
              <a:lnSpc>
                <a:spcPct val="90000"/>
              </a:lnSpc>
              <a:spcBef>
                <a:spcPts val="1000"/>
              </a:spcBef>
              <a:buClr>
                <a:schemeClr val="tx2"/>
              </a:buClr>
              <a:buFont typeface="Wingdings" panose="05000000000000000000" pitchFamily="2" charset="2"/>
              <a:buChar char="Ø"/>
            </a:pPr>
            <a:r>
              <a:rPr lang="en-GB" sz="2000" kern="1200" dirty="0">
                <a:solidFill>
                  <a:schemeClr val="tx1">
                    <a:lumMod val="95000"/>
                    <a:lumOff val="5000"/>
                  </a:schemeClr>
                </a:solidFill>
                <a:latin typeface="+mn-lt"/>
                <a:ea typeface="+mn-ea"/>
                <a:cs typeface="+mn-cs"/>
              </a:rPr>
              <a:t>Investment intended to enable providers to serve vulnerable transport users at home or close to home.</a:t>
            </a:r>
            <a:endParaRPr lang="en-GB" sz="2000" kern="1200" dirty="0">
              <a:solidFill>
                <a:schemeClr val="tx1">
                  <a:lumMod val="95000"/>
                  <a:lumOff val="5000"/>
                </a:schemeClr>
              </a:solidFill>
              <a:latin typeface="+mn-lt"/>
              <a:ea typeface="+mn-ea"/>
            </a:endParaRPr>
          </a:p>
          <a:p>
            <a:pPr marL="1085850" lvl="1" indent="-342900">
              <a:lnSpc>
                <a:spcPct val="90000"/>
              </a:lnSpc>
              <a:spcBef>
                <a:spcPts val="500"/>
              </a:spcBef>
              <a:buClr>
                <a:schemeClr val="tx2"/>
              </a:buClr>
              <a:buFont typeface="Arial" panose="020B0604020202020204" pitchFamily="34" charset="0"/>
              <a:buChar char="•"/>
            </a:pPr>
            <a:r>
              <a:rPr lang="en-GB" sz="1800" kern="1200" dirty="0">
                <a:solidFill>
                  <a:schemeClr val="tx1"/>
                </a:solidFill>
                <a:latin typeface="+mn-lt"/>
                <a:ea typeface="+mn-ea"/>
                <a:cs typeface="+mn-cs"/>
              </a:rPr>
              <a:t>Intended especially for remote areas with lacking public transport options.</a:t>
            </a:r>
            <a:endParaRPr lang="en-GB" sz="1800" kern="1200" dirty="0">
              <a:solidFill>
                <a:schemeClr val="tx1"/>
              </a:solidFill>
              <a:latin typeface="+mn-lt"/>
              <a:ea typeface="+mn-ea"/>
            </a:endParaRPr>
          </a:p>
          <a:p>
            <a:pPr marL="1085850" lvl="1" indent="-342900">
              <a:lnSpc>
                <a:spcPct val="90000"/>
              </a:lnSpc>
              <a:spcBef>
                <a:spcPts val="500"/>
              </a:spcBef>
              <a:buClr>
                <a:schemeClr val="tx2"/>
              </a:buClr>
              <a:buFont typeface="Arial" panose="020B0604020202020204" pitchFamily="34" charset="0"/>
              <a:buChar char="•"/>
            </a:pPr>
            <a:r>
              <a:rPr lang="en-GB" sz="1800" kern="1200" dirty="0">
                <a:solidFill>
                  <a:schemeClr val="tx1"/>
                </a:solidFill>
                <a:latin typeface="+mn-lt"/>
                <a:ea typeface="+mn-ea"/>
                <a:cs typeface="+mn-cs"/>
              </a:rPr>
              <a:t>Improves accessibility for vulnerable people with more limited transport options, e.g. due to age or disability.</a:t>
            </a:r>
            <a:endParaRPr lang="en-GB" sz="1800" kern="1200" dirty="0">
              <a:solidFill>
                <a:schemeClr val="tx1"/>
              </a:solidFill>
              <a:latin typeface="+mn-lt"/>
              <a:ea typeface="+mn-ea"/>
            </a:endParaRPr>
          </a:p>
        </p:txBody>
      </p:sp>
      <p:sp>
        <p:nvSpPr>
          <p:cNvPr id="7" name="Slide Number Placeholder 2">
            <a:extLst>
              <a:ext uri="{FF2B5EF4-FFF2-40B4-BE49-F238E27FC236}">
                <a16:creationId xmlns:a16="http://schemas.microsoft.com/office/drawing/2014/main" id="{88959907-FCC1-D039-0D29-49218C49CEC7}"/>
              </a:ext>
            </a:extLst>
          </p:cNvPr>
          <p:cNvSpPr>
            <a:spLocks noGrp="1"/>
          </p:cNvSpPr>
          <p:nvPr>
            <p:ph type="sldNum" sz="quarter" idx="4"/>
          </p:nvPr>
        </p:nvSpPr>
        <p:spPr>
          <a:xfrm>
            <a:off x="376188" y="6282069"/>
            <a:ext cx="2743200" cy="365125"/>
          </a:xfrm>
        </p:spPr>
        <p:txBody>
          <a:bodyPr/>
          <a:lstStyle/>
          <a:p>
            <a:pPr algn="l"/>
            <a:fld id="{768364BB-9B21-4D29-A19C-C6410F652861}" type="slidenum">
              <a:rPr lang="en-IE" smtClean="0"/>
              <a:pPr algn="l"/>
              <a:t>8</a:t>
            </a:fld>
            <a:endParaRPr lang="en-IE"/>
          </a:p>
        </p:txBody>
      </p:sp>
      <p:pic>
        <p:nvPicPr>
          <p:cNvPr id="10" name="Picture 9">
            <a:extLst>
              <a:ext uri="{FF2B5EF4-FFF2-40B4-BE49-F238E27FC236}">
                <a16:creationId xmlns:a16="http://schemas.microsoft.com/office/drawing/2014/main" id="{9C916B02-BCEC-C5AA-5123-C3DFEFC30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0171862" y="556551"/>
            <a:ext cx="2587372" cy="1453721"/>
          </a:xfrm>
          <a:prstGeom prst="rect">
            <a:avLst/>
          </a:prstGeom>
        </p:spPr>
      </p:pic>
    </p:spTree>
    <p:extLst>
      <p:ext uri="{BB962C8B-B14F-4D97-AF65-F5344CB8AC3E}">
        <p14:creationId xmlns:p14="http://schemas.microsoft.com/office/powerpoint/2010/main" val="345227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9FAE5-D3E9-8389-A22F-2F63C0FC09E9}"/>
              </a:ext>
            </a:extLst>
          </p:cNvPr>
          <p:cNvSpPr>
            <a:spLocks noGrp="1"/>
          </p:cNvSpPr>
          <p:nvPr>
            <p:ph type="title" idx="4294967295"/>
          </p:nvPr>
        </p:nvSpPr>
        <p:spPr>
          <a:xfrm>
            <a:off x="838200" y="2256739"/>
            <a:ext cx="10515600" cy="1020337"/>
          </a:xfrm>
        </p:spPr>
        <p:txBody>
          <a:bodyPr/>
          <a:lstStyle/>
          <a:p>
            <a:r>
              <a:rPr lang="en-US" sz="8000"/>
              <a:t>Thank you!</a:t>
            </a:r>
            <a:endParaRPr lang="en-GB" sz="8000"/>
          </a:p>
        </p:txBody>
      </p:sp>
      <p:sp>
        <p:nvSpPr>
          <p:cNvPr id="6" name="Google Shape;445;p20">
            <a:extLst>
              <a:ext uri="{FF2B5EF4-FFF2-40B4-BE49-F238E27FC236}">
                <a16:creationId xmlns:a16="http://schemas.microsoft.com/office/drawing/2014/main" id="{38E61E29-8603-546B-ECBD-D4F8E851B3FC}"/>
              </a:ext>
            </a:extLst>
          </p:cNvPr>
          <p:cNvSpPr txBox="1"/>
          <p:nvPr/>
        </p:nvSpPr>
        <p:spPr>
          <a:xfrm>
            <a:off x="838200" y="4652301"/>
            <a:ext cx="8941016"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tx2"/>
                </a:solidFill>
                <a:latin typeface="+mj-lt"/>
                <a:ea typeface="Arial"/>
                <a:cs typeface="Arial"/>
                <a:sym typeface="Arial"/>
              </a:rPr>
              <a:t>© European Union 2025</a:t>
            </a:r>
            <a:endParaRPr sz="1200">
              <a:solidFill>
                <a:schemeClr val="tx2"/>
              </a:solidFill>
              <a:latin typeface="+mj-lt"/>
            </a:endParaRPr>
          </a:p>
          <a:p>
            <a:pPr marL="0" marR="0" lvl="0" indent="0" algn="l" rtl="0">
              <a:spcBef>
                <a:spcPts val="1800"/>
              </a:spcBef>
              <a:spcAft>
                <a:spcPts val="0"/>
              </a:spcAft>
              <a:buNone/>
            </a:pPr>
            <a:r>
              <a:rPr lang="en-GB" sz="1200">
                <a:solidFill>
                  <a:schemeClr val="tx2"/>
                </a:solidFill>
                <a:latin typeface="+mj-lt"/>
                <a:ea typeface="Arial"/>
                <a:cs typeface="Arial"/>
                <a:sym typeface="Arial"/>
              </a:rPr>
              <a:t>Unless otherwise noted the reuse of this presentation is authorised under the </a:t>
            </a:r>
            <a:r>
              <a:rPr lang="en-GB" sz="1200" u="sng">
                <a:solidFill>
                  <a:schemeClr val="tx2"/>
                </a:solidFill>
                <a:latin typeface="+mj-lt"/>
                <a:ea typeface="Arial"/>
                <a:cs typeface="Arial"/>
                <a:sym typeface="Arial"/>
                <a:hlinkClick r:id="rId3">
                  <a:extLst>
                    <a:ext uri="{A12FA001-AC4F-418D-AE19-62706E023703}">
                      <ahyp:hlinkClr xmlns:ahyp="http://schemas.microsoft.com/office/drawing/2018/hyperlinkcolor" val="tx"/>
                    </a:ext>
                  </a:extLst>
                </a:hlinkClick>
              </a:rPr>
              <a:t>CC BY 4.0</a:t>
            </a:r>
            <a:r>
              <a:rPr lang="en-GB" sz="1200">
                <a:solidFill>
                  <a:schemeClr val="tx2"/>
                </a:solidFill>
                <a:latin typeface="+mj-lt"/>
                <a:ea typeface="Arial"/>
                <a:cs typeface="Arial"/>
                <a:sym typeface="Arial"/>
              </a:rPr>
              <a:t> license. For any use or reproduction of elements that are not owned by the EU, permission may need to be sought directly from the respective right holders.</a:t>
            </a:r>
            <a:endParaRPr sz="1200">
              <a:solidFill>
                <a:schemeClr val="tx2"/>
              </a:solidFill>
              <a:latin typeface="+mj-lt"/>
            </a:endParaRPr>
          </a:p>
        </p:txBody>
      </p:sp>
      <p:sp>
        <p:nvSpPr>
          <p:cNvPr id="2" name="Slide Number Placeholder 2">
            <a:extLst>
              <a:ext uri="{FF2B5EF4-FFF2-40B4-BE49-F238E27FC236}">
                <a16:creationId xmlns:a16="http://schemas.microsoft.com/office/drawing/2014/main" id="{50B14B8C-2173-D433-D0D6-E04555A0E9A3}"/>
              </a:ext>
            </a:extLst>
          </p:cNvPr>
          <p:cNvSpPr txBox="1">
            <a:spLocks/>
          </p:cNvSpPr>
          <p:nvPr/>
        </p:nvSpPr>
        <p:spPr>
          <a:xfrm>
            <a:off x="376188" y="6282069"/>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68364BB-9B21-4D29-A19C-C6410F652861}" type="slidenum">
              <a:rPr lang="en-IE" smtClean="0"/>
              <a:pPr/>
              <a:t>9</a:t>
            </a:fld>
            <a:endParaRPr lang="en-IE"/>
          </a:p>
        </p:txBody>
      </p:sp>
    </p:spTree>
    <p:extLst>
      <p:ext uri="{BB962C8B-B14F-4D97-AF65-F5344CB8AC3E}">
        <p14:creationId xmlns:p14="http://schemas.microsoft.com/office/powerpoint/2010/main" val="878372291"/>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amp_VI_EC_Corporate_PPT_Template_2024 2.pptx" id="{82638BCC-62B9-435A-B3D4-91B8F41A0F82}" vid="{331CF50E-8039-4F5B-9C47-F59CDFBC175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84E7370F19E31439D3076787E71DB8D" ma:contentTypeVersion="1" ma:contentTypeDescription="Creare un nuovo documento." ma:contentTypeScope="" ma:versionID="47df72a07843c61f1d42d2a186f238ea">
  <xsd:schema xmlns:xsd="http://www.w3.org/2001/XMLSchema" xmlns:xs="http://www.w3.org/2001/XMLSchema" xmlns:p="http://schemas.microsoft.com/office/2006/metadata/properties" xmlns:ns1="http://schemas.microsoft.com/sharepoint/v3" targetNamespace="http://schemas.microsoft.com/office/2006/metadata/properties" ma:root="true" ma:fieldsID="8336366598cf5e0a1800968765b9a7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Data inizio pianificazione è una colonna del sito creata dalla funzionalità Pianificazione e usata per specificare la data e l'ora in cui la pagina apparirà per la prima volta ai visitatori del sito." ma:hidden="true" ma:internalName="PublishingStartDate">
      <xsd:simpleType>
        <xsd:restriction base="dms:Unknown"/>
      </xsd:simpleType>
    </xsd:element>
    <xsd:element name="PublishingExpirationDate" ma:index="9" nillable="true" ma:displayName="Data fine pianificazione" ma:description="Data fine pianificazione è una colonna del sito creata dalla funzionalità Pubblicazione e usata per specificare la data e l'ora in cui la pagina non apparirà più ai visitatori del sit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78E49-555D-4D0C-B802-355039F0D82E}">
  <ds:schemaRefs>
    <ds:schemaRef ds:uri="http://schemas.microsoft.com/sharepoint/v3/contenttype/forms"/>
  </ds:schemaRefs>
</ds:datastoreItem>
</file>

<file path=customXml/itemProps2.xml><?xml version="1.0" encoding="utf-8"?>
<ds:datastoreItem xmlns:ds="http://schemas.openxmlformats.org/officeDocument/2006/customXml" ds:itemID="{537B6F83-6DDD-48D8-857B-BE72EE2D0B99}">
  <ds:schemaRefs>
    <ds:schemaRef ds:uri="af05a2db-3601-44e1-93e6-f514361b52e2"/>
    <ds:schemaRef ds:uri="http://schemas.microsoft.com/office/2006/metadata/properties"/>
    <ds:schemaRef ds:uri="http://purl.org/dc/terms/"/>
    <ds:schemaRef ds:uri="http://purl.org/dc/elements/1.1/"/>
    <ds:schemaRef ds:uri="http://schemas.microsoft.com/office/2006/documentManagement/types"/>
    <ds:schemaRef ds:uri="http://purl.org/dc/dcmitype/"/>
    <ds:schemaRef ds:uri="01bb61ae-4eb0-490b-ba48-c0c5dc4c96a6"/>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FC93EE7-B1DC-4AF4-9EAD-6E25077A1F6D}"/>
</file>

<file path=docProps/app.xml><?xml version="1.0" encoding="utf-8"?>
<Properties xmlns="http://schemas.openxmlformats.org/officeDocument/2006/extended-properties" xmlns:vt="http://schemas.openxmlformats.org/officeDocument/2006/docPropsVTypes">
  <Template>blank</Template>
  <TotalTime>1</TotalTime>
  <Words>889</Words>
  <Application>Microsoft Office PowerPoint</Application>
  <PresentationFormat>Widescreen</PresentationFormat>
  <Paragraphs>77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Wingdings</vt:lpstr>
      <vt:lpstr>Arial</vt:lpstr>
      <vt:lpstr>Calibri</vt:lpstr>
      <vt:lpstr>colour palette new PPT</vt:lpstr>
      <vt:lpstr>Tackling transport poverty and inequalities in access to mobility</vt:lpstr>
      <vt:lpstr>Framework: transport poverty</vt:lpstr>
      <vt:lpstr>The Social Climate Fund</vt:lpstr>
      <vt:lpstr>Tackling transport poverty with the SCF</vt:lpstr>
      <vt:lpstr>Proposed measures (1): Transport on demand</vt:lpstr>
      <vt:lpstr>Proposed measures (2): Inclusive micromobility</vt:lpstr>
      <vt:lpstr>Proposed measures (3): Support for regional public transport</vt:lpstr>
      <vt:lpstr>Proposed measures (4): Social service mobility</vt:lpstr>
      <vt:lpstr>Thank you!</vt:lpstr>
    </vt:vector>
  </TitlesOfParts>
  <Company>European Commission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DESLANDES Alex (EMPL)</dc:creator>
  <cp:lastModifiedBy>DESLANDES Alex (EMPL)</cp:lastModifiedBy>
  <cp:revision>2</cp:revision>
  <dcterms:created xsi:type="dcterms:W3CDTF">2025-09-15T13:43:31Z</dcterms:created>
  <dcterms:modified xsi:type="dcterms:W3CDTF">2025-09-17T13:13:51Z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0x010100A84E7370F19E31439D3076787E71DB8D</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MediaServiceImageTags">
    <vt:lpwstr/>
  </property>
</Properties>
</file>